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7"/>
  </p:notesMasterIdLst>
  <p:sldIdLst>
    <p:sldId id="256" r:id="rId2"/>
    <p:sldId id="257" r:id="rId3"/>
    <p:sldId id="258" r:id="rId4"/>
    <p:sldId id="259" r:id="rId5"/>
    <p:sldId id="260" r:id="rId6"/>
    <p:sldId id="264" r:id="rId7"/>
    <p:sldId id="261" r:id="rId8"/>
    <p:sldId id="262" r:id="rId9"/>
    <p:sldId id="263" r:id="rId10"/>
    <p:sldId id="265" r:id="rId11"/>
    <p:sldId id="266" r:id="rId12"/>
    <p:sldId id="267" r:id="rId13"/>
    <p:sldId id="268" r:id="rId14"/>
    <p:sldId id="270" r:id="rId15"/>
    <p:sldId id="269" r:id="rId16"/>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FF99"/>
    <a:srgbClr val="808080"/>
    <a:srgbClr val="5F5F5F"/>
    <a:srgbClr val="336600"/>
    <a:srgbClr val="669900"/>
    <a:srgbClr val="99FF33"/>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64" autoAdjust="0"/>
    <p:restoredTop sz="91398" autoAdjust="0"/>
  </p:normalViewPr>
  <p:slideViewPr>
    <p:cSldViewPr>
      <p:cViewPr varScale="1">
        <p:scale>
          <a:sx n="102" d="100"/>
          <a:sy n="102" d="100"/>
        </p:scale>
        <p:origin x="2052" y="7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E1B3C89E-4597-44BD-BBF2-B9BAD10AB1EA}"/>
              </a:ext>
            </a:extLst>
          </p:cNvPr>
          <p:cNvSpPr>
            <a:spLocks noGrp="1" noChangeArrowheads="1"/>
          </p:cNvSpPr>
          <p:nvPr>
            <p:ph type="hdr" sz="quarter"/>
          </p:nvPr>
        </p:nvSpPr>
        <p:spPr bwMode="auto">
          <a:xfrm>
            <a:off x="0"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56323" name="Rectangle 3">
            <a:extLst>
              <a:ext uri="{FF2B5EF4-FFF2-40B4-BE49-F238E27FC236}">
                <a16:creationId xmlns:a16="http://schemas.microsoft.com/office/drawing/2014/main" id="{29BCABF1-8905-4E63-A6DD-62B4C0E58D03}"/>
              </a:ext>
            </a:extLst>
          </p:cNvPr>
          <p:cNvSpPr>
            <a:spLocks noGrp="1" noChangeArrowheads="1"/>
          </p:cNvSpPr>
          <p:nvPr>
            <p:ph type="dt" idx="1"/>
          </p:nvPr>
        </p:nvSpPr>
        <p:spPr bwMode="auto">
          <a:xfrm>
            <a:off x="5180013"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56324" name="Rectangle 4">
            <a:extLst>
              <a:ext uri="{FF2B5EF4-FFF2-40B4-BE49-F238E27FC236}">
                <a16:creationId xmlns:a16="http://schemas.microsoft.com/office/drawing/2014/main" id="{A20580E7-E97C-4FC1-8803-0AA0D8472FE2}"/>
              </a:ext>
            </a:extLst>
          </p:cNvPr>
          <p:cNvSpPr>
            <a:spLocks noGrp="1" noRot="1" noChangeAspect="1" noChangeArrowheads="1" noTextEdit="1"/>
          </p:cNvSpPr>
          <p:nvPr>
            <p:ph type="sldImg" idx="2"/>
          </p:nvPr>
        </p:nvSpPr>
        <p:spPr bwMode="auto">
          <a:xfrm>
            <a:off x="2714625" y="514350"/>
            <a:ext cx="3714750" cy="2571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a:extLst>
              <a:ext uri="{FF2B5EF4-FFF2-40B4-BE49-F238E27FC236}">
                <a16:creationId xmlns:a16="http://schemas.microsoft.com/office/drawing/2014/main" id="{D458827A-FD46-4C98-A83A-3F6BED61D256}"/>
              </a:ext>
            </a:extLst>
          </p:cNvPr>
          <p:cNvSpPr>
            <a:spLocks noGrp="1" noChangeArrowheads="1"/>
          </p:cNvSpPr>
          <p:nvPr>
            <p:ph type="body" sz="quarter" idx="3"/>
          </p:nvPr>
        </p:nvSpPr>
        <p:spPr bwMode="auto">
          <a:xfrm>
            <a:off x="914400" y="3257550"/>
            <a:ext cx="73152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6326" name="Rectangle 6">
            <a:extLst>
              <a:ext uri="{FF2B5EF4-FFF2-40B4-BE49-F238E27FC236}">
                <a16:creationId xmlns:a16="http://schemas.microsoft.com/office/drawing/2014/main" id="{DBAFD1E6-6793-44DF-A392-796E909DB26A}"/>
              </a:ext>
            </a:extLst>
          </p:cNvPr>
          <p:cNvSpPr>
            <a:spLocks noGrp="1" noChangeArrowheads="1"/>
          </p:cNvSpPr>
          <p:nvPr>
            <p:ph type="ftr" sz="quarter" idx="4"/>
          </p:nvPr>
        </p:nvSpPr>
        <p:spPr bwMode="auto">
          <a:xfrm>
            <a:off x="0"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56327" name="Rectangle 7">
            <a:extLst>
              <a:ext uri="{FF2B5EF4-FFF2-40B4-BE49-F238E27FC236}">
                <a16:creationId xmlns:a16="http://schemas.microsoft.com/office/drawing/2014/main" id="{403BE395-C767-4210-BECE-B3E7E9907DA1}"/>
              </a:ext>
            </a:extLst>
          </p:cNvPr>
          <p:cNvSpPr>
            <a:spLocks noGrp="1" noChangeArrowheads="1"/>
          </p:cNvSpPr>
          <p:nvPr>
            <p:ph type="sldNum" sz="quarter" idx="5"/>
          </p:nvPr>
        </p:nvSpPr>
        <p:spPr bwMode="auto">
          <a:xfrm>
            <a:off x="5180013"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A79402D5-0839-41E4-8683-EF441FC34CAC}"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064BC11-716F-4171-8027-1A2DC1EAFC63}"/>
              </a:ext>
            </a:extLst>
          </p:cNvPr>
          <p:cNvSpPr>
            <a:spLocks noGrp="1" noChangeArrowheads="1"/>
          </p:cNvSpPr>
          <p:nvPr>
            <p:ph type="sldNum" sz="quarter" idx="5"/>
          </p:nvPr>
        </p:nvSpPr>
        <p:spPr>
          <a:ln/>
        </p:spPr>
        <p:txBody>
          <a:bodyPr/>
          <a:lstStyle/>
          <a:p>
            <a:fld id="{DFE7A860-1796-4A63-8B37-F5CA7DFCC428}" type="slidenum">
              <a:rPr lang="en-US" altLang="ja-JP"/>
              <a:pPr/>
              <a:t>1</a:t>
            </a:fld>
            <a:endParaRPr lang="en-US" altLang="ja-JP"/>
          </a:p>
        </p:txBody>
      </p:sp>
      <p:sp>
        <p:nvSpPr>
          <p:cNvPr id="57346" name="Rectangle 2">
            <a:extLst>
              <a:ext uri="{FF2B5EF4-FFF2-40B4-BE49-F238E27FC236}">
                <a16:creationId xmlns:a16="http://schemas.microsoft.com/office/drawing/2014/main" id="{58B2A871-1822-4E64-B50D-CBF9223EF92C}"/>
              </a:ext>
            </a:extLst>
          </p:cNvPr>
          <p:cNvSpPr>
            <a:spLocks noGrp="1" noRot="1" noChangeAspect="1" noChangeArrowheads="1" noTextEdit="1"/>
          </p:cNvSpPr>
          <p:nvPr>
            <p:ph type="sldImg"/>
          </p:nvPr>
        </p:nvSpPr>
        <p:spPr>
          <a:ln/>
        </p:spPr>
      </p:sp>
      <p:sp>
        <p:nvSpPr>
          <p:cNvPr id="57347" name="Rectangle 3">
            <a:extLst>
              <a:ext uri="{FF2B5EF4-FFF2-40B4-BE49-F238E27FC236}">
                <a16:creationId xmlns:a16="http://schemas.microsoft.com/office/drawing/2014/main" id="{6371E2DD-CD95-433E-BC43-59E04E0CE407}"/>
              </a:ext>
            </a:extLst>
          </p:cNvPr>
          <p:cNvSpPr>
            <a:spLocks noGrp="1" noChangeArrowheads="1"/>
          </p:cNvSpPr>
          <p:nvPr>
            <p:ph type="body" idx="1"/>
          </p:nvPr>
        </p:nvSpPr>
        <p:spPr/>
        <p:txBody>
          <a:bodyPr/>
          <a:lstStyle/>
          <a:p>
            <a:r>
              <a:rPr lang="en-US" altLang="ja-JP"/>
              <a:t>■</a:t>
            </a:r>
            <a:r>
              <a:rPr lang="ja-JP" altLang="en-US"/>
              <a:t>表紙</a:t>
            </a:r>
          </a:p>
          <a:p>
            <a:r>
              <a:rPr lang="ja-JP" altLang="en-US"/>
              <a:t>　・キャッチフレーズは興味を引きやすい文章を模索する。商品の一番の特徴となる機能をクローズアップしたキャッチフレーズを製品名の上に記載する。</a:t>
            </a:r>
          </a:p>
          <a:p>
            <a:r>
              <a:rPr lang="ja-JP" altLang="en-US"/>
              <a:t>　・掴みが大事なので、この後のページを熟読してもらうためには、表紙とは言え、重要である。</a:t>
            </a:r>
          </a:p>
          <a:p>
            <a:r>
              <a:rPr lang="ja-JP" altLang="en-US"/>
              <a:t>　・日付は訪問日、提出日を記載する。</a:t>
            </a:r>
          </a:p>
          <a:p>
            <a:r>
              <a:rPr lang="en-US" altLang="ja-JP"/>
              <a:t>※</a:t>
            </a:r>
            <a:r>
              <a:rPr lang="ja-JP" altLang="en-US"/>
              <a:t>各ページ左下にはコピーライトを記載している。（表示→マスタ→スライドマスタより編集可能。）</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D4016D3-3DB8-4310-B6CC-B760923686FB}"/>
              </a:ext>
            </a:extLst>
          </p:cNvPr>
          <p:cNvSpPr>
            <a:spLocks noGrp="1" noChangeArrowheads="1"/>
          </p:cNvSpPr>
          <p:nvPr>
            <p:ph type="sldNum" sz="quarter" idx="5"/>
          </p:nvPr>
        </p:nvSpPr>
        <p:spPr>
          <a:ln/>
        </p:spPr>
        <p:txBody>
          <a:bodyPr/>
          <a:lstStyle/>
          <a:p>
            <a:fld id="{765C9CD7-91BF-459B-B45E-5BF9AD702DD8}" type="slidenum">
              <a:rPr lang="en-US" altLang="ja-JP"/>
              <a:pPr/>
              <a:t>10</a:t>
            </a:fld>
            <a:endParaRPr lang="en-US" altLang="ja-JP"/>
          </a:p>
        </p:txBody>
      </p:sp>
      <p:sp>
        <p:nvSpPr>
          <p:cNvPr id="76802" name="Rectangle 2">
            <a:extLst>
              <a:ext uri="{FF2B5EF4-FFF2-40B4-BE49-F238E27FC236}">
                <a16:creationId xmlns:a16="http://schemas.microsoft.com/office/drawing/2014/main" id="{F0F9DAC9-6B82-49A0-BB80-5CA978CC1426}"/>
              </a:ext>
            </a:extLst>
          </p:cNvPr>
          <p:cNvSpPr>
            <a:spLocks noGrp="1" noRot="1" noChangeAspect="1" noChangeArrowheads="1" noTextEdit="1"/>
          </p:cNvSpPr>
          <p:nvPr>
            <p:ph type="sldImg"/>
          </p:nvPr>
        </p:nvSpPr>
        <p:spPr>
          <a:ln/>
        </p:spPr>
      </p:sp>
      <p:sp>
        <p:nvSpPr>
          <p:cNvPr id="76803" name="Rectangle 3">
            <a:extLst>
              <a:ext uri="{FF2B5EF4-FFF2-40B4-BE49-F238E27FC236}">
                <a16:creationId xmlns:a16="http://schemas.microsoft.com/office/drawing/2014/main" id="{A0C512DF-946A-4250-81E4-DBE3A9387BEB}"/>
              </a:ext>
            </a:extLst>
          </p:cNvPr>
          <p:cNvSpPr>
            <a:spLocks noGrp="1" noChangeArrowheads="1"/>
          </p:cNvSpPr>
          <p:nvPr>
            <p:ph type="body" idx="1"/>
          </p:nvPr>
        </p:nvSpPr>
        <p:spPr/>
        <p:txBody>
          <a:bodyPr/>
          <a:lstStyle/>
          <a:p>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13D0DF1-A5AD-4F0D-A92C-D81AABD07960}"/>
              </a:ext>
            </a:extLst>
          </p:cNvPr>
          <p:cNvSpPr>
            <a:spLocks noGrp="1" noChangeArrowheads="1"/>
          </p:cNvSpPr>
          <p:nvPr>
            <p:ph type="sldNum" sz="quarter" idx="5"/>
          </p:nvPr>
        </p:nvSpPr>
        <p:spPr>
          <a:ln/>
        </p:spPr>
        <p:txBody>
          <a:bodyPr/>
          <a:lstStyle/>
          <a:p>
            <a:fld id="{5DCB27C4-DA5B-4084-ADD0-484D948C3EDF}" type="slidenum">
              <a:rPr lang="en-US" altLang="ja-JP"/>
              <a:pPr/>
              <a:t>11</a:t>
            </a:fld>
            <a:endParaRPr lang="en-US" altLang="ja-JP"/>
          </a:p>
        </p:txBody>
      </p:sp>
      <p:sp>
        <p:nvSpPr>
          <p:cNvPr id="78850" name="Rectangle 2">
            <a:extLst>
              <a:ext uri="{FF2B5EF4-FFF2-40B4-BE49-F238E27FC236}">
                <a16:creationId xmlns:a16="http://schemas.microsoft.com/office/drawing/2014/main" id="{EA4A0FCD-3B95-4B7D-BE0C-A66D5B73B3F8}"/>
              </a:ext>
            </a:extLst>
          </p:cNvPr>
          <p:cNvSpPr>
            <a:spLocks noGrp="1" noRot="1" noChangeAspect="1" noChangeArrowheads="1" noTextEdit="1"/>
          </p:cNvSpPr>
          <p:nvPr>
            <p:ph type="sldImg"/>
          </p:nvPr>
        </p:nvSpPr>
        <p:spPr>
          <a:ln/>
        </p:spPr>
      </p:sp>
      <p:sp>
        <p:nvSpPr>
          <p:cNvPr id="78851" name="Rectangle 3">
            <a:extLst>
              <a:ext uri="{FF2B5EF4-FFF2-40B4-BE49-F238E27FC236}">
                <a16:creationId xmlns:a16="http://schemas.microsoft.com/office/drawing/2014/main" id="{33AD7EFB-76E3-4953-BF4C-D67D634C9B89}"/>
              </a:ext>
            </a:extLst>
          </p:cNvPr>
          <p:cNvSpPr>
            <a:spLocks noGrp="1" noChangeArrowheads="1"/>
          </p:cNvSpPr>
          <p:nvPr>
            <p:ph type="body" idx="1"/>
          </p:nvPr>
        </p:nvSpPr>
        <p:spPr/>
        <p:txBody>
          <a:bodyPr/>
          <a:lstStyle/>
          <a:p>
            <a:r>
              <a:rPr lang="en-US" altLang="ja-JP"/>
              <a:t>■</a:t>
            </a:r>
            <a:r>
              <a:rPr lang="ja-JP" altLang="en-US"/>
              <a:t>比較表</a:t>
            </a:r>
          </a:p>
          <a:p>
            <a:r>
              <a:rPr lang="ja-JP" altLang="en-US"/>
              <a:t>・他社製品との比較表→基本スペックなどは、ターゲットとなるライバル会社のホームページから入手できる。</a:t>
            </a:r>
          </a:p>
          <a:p>
            <a:r>
              <a:rPr lang="ja-JP" altLang="en-US"/>
              <a:t>・リプレースなどは、旧製品との比較表。</a:t>
            </a:r>
          </a:p>
          <a:p>
            <a:r>
              <a:rPr lang="ja-JP" altLang="en-US"/>
              <a:t>・比較はどちらが主（お勧め商品）であるか分かるようにする。</a:t>
            </a:r>
          </a:p>
          <a:p>
            <a:r>
              <a:rPr lang="ja-JP" altLang="en-US"/>
              <a:t>・特に改良点などは、背景に色を乗せるなど強調すること。</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D1CF3F1-3434-461A-85F3-A51DA432E9C2}"/>
              </a:ext>
            </a:extLst>
          </p:cNvPr>
          <p:cNvSpPr>
            <a:spLocks noGrp="1" noChangeArrowheads="1"/>
          </p:cNvSpPr>
          <p:nvPr>
            <p:ph type="sldNum" sz="quarter" idx="5"/>
          </p:nvPr>
        </p:nvSpPr>
        <p:spPr>
          <a:ln/>
        </p:spPr>
        <p:txBody>
          <a:bodyPr/>
          <a:lstStyle/>
          <a:p>
            <a:fld id="{26F64563-8211-4007-85B3-7FF9782DF95C}" type="slidenum">
              <a:rPr lang="en-US" altLang="ja-JP"/>
              <a:pPr/>
              <a:t>12</a:t>
            </a:fld>
            <a:endParaRPr lang="en-US" altLang="ja-JP"/>
          </a:p>
        </p:txBody>
      </p:sp>
      <p:sp>
        <p:nvSpPr>
          <p:cNvPr id="80898" name="Rectangle 2">
            <a:extLst>
              <a:ext uri="{FF2B5EF4-FFF2-40B4-BE49-F238E27FC236}">
                <a16:creationId xmlns:a16="http://schemas.microsoft.com/office/drawing/2014/main" id="{25095749-CDA9-4A04-9C59-6CA7CFA5EEF7}"/>
              </a:ext>
            </a:extLst>
          </p:cNvPr>
          <p:cNvSpPr>
            <a:spLocks noGrp="1" noRot="1" noChangeAspect="1" noChangeArrowheads="1" noTextEdit="1"/>
          </p:cNvSpPr>
          <p:nvPr>
            <p:ph type="sldImg"/>
          </p:nvPr>
        </p:nvSpPr>
        <p:spPr>
          <a:ln/>
        </p:spPr>
      </p:sp>
      <p:sp>
        <p:nvSpPr>
          <p:cNvPr id="80899" name="Rectangle 3">
            <a:extLst>
              <a:ext uri="{FF2B5EF4-FFF2-40B4-BE49-F238E27FC236}">
                <a16:creationId xmlns:a16="http://schemas.microsoft.com/office/drawing/2014/main" id="{0FA2C558-116C-46C0-8F96-FEE34D8F5395}"/>
              </a:ext>
            </a:extLst>
          </p:cNvPr>
          <p:cNvSpPr>
            <a:spLocks noGrp="1" noChangeArrowheads="1"/>
          </p:cNvSpPr>
          <p:nvPr>
            <p:ph type="body" idx="1"/>
          </p:nvPr>
        </p:nvSpPr>
        <p:spPr/>
        <p:txBody>
          <a:bodyPr/>
          <a:lstStyle/>
          <a:p>
            <a:r>
              <a:rPr lang="en-US" altLang="ja-JP"/>
              <a:t>■</a:t>
            </a:r>
            <a:r>
              <a:rPr lang="ja-JP" altLang="en-US"/>
              <a:t>メリット（デメリット）</a:t>
            </a:r>
          </a:p>
          <a:p>
            <a:r>
              <a:rPr lang="ja-JP" altLang="en-US"/>
              <a:t>・簡潔で構わないので、導入した場合のメリットを箇条書きにする。</a:t>
            </a:r>
          </a:p>
          <a:p>
            <a:r>
              <a:rPr lang="ja-JP" altLang="en-US"/>
              <a:t>・特長とは違い、なるべく提案する企業＋製品で発生するメリットを挙げる。</a:t>
            </a:r>
          </a:p>
          <a:p>
            <a:r>
              <a:rPr lang="ja-JP" altLang="en-US"/>
              <a:t>・後からのクレームにならないように、デメリット（例えば動作条件が限られているなど）は明記する。</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50C6C3E-F507-4086-ABB0-2DAE1DCAB2CD}"/>
              </a:ext>
            </a:extLst>
          </p:cNvPr>
          <p:cNvSpPr>
            <a:spLocks noGrp="1" noChangeArrowheads="1"/>
          </p:cNvSpPr>
          <p:nvPr>
            <p:ph type="sldNum" sz="quarter" idx="5"/>
          </p:nvPr>
        </p:nvSpPr>
        <p:spPr>
          <a:ln/>
        </p:spPr>
        <p:txBody>
          <a:bodyPr/>
          <a:lstStyle/>
          <a:p>
            <a:fld id="{443A6918-FC26-4ACF-8EA2-B12067EFBF50}" type="slidenum">
              <a:rPr lang="en-US" altLang="ja-JP"/>
              <a:pPr/>
              <a:t>13</a:t>
            </a:fld>
            <a:endParaRPr lang="en-US" altLang="ja-JP"/>
          </a:p>
        </p:txBody>
      </p:sp>
      <p:sp>
        <p:nvSpPr>
          <p:cNvPr id="82946" name="Rectangle 2">
            <a:extLst>
              <a:ext uri="{FF2B5EF4-FFF2-40B4-BE49-F238E27FC236}">
                <a16:creationId xmlns:a16="http://schemas.microsoft.com/office/drawing/2014/main" id="{CD60A871-2D42-467D-914E-8DC1154E8402}"/>
              </a:ext>
            </a:extLst>
          </p:cNvPr>
          <p:cNvSpPr>
            <a:spLocks noGrp="1" noRot="1" noChangeAspect="1" noChangeArrowheads="1" noTextEdit="1"/>
          </p:cNvSpPr>
          <p:nvPr>
            <p:ph type="sldImg"/>
          </p:nvPr>
        </p:nvSpPr>
        <p:spPr>
          <a:ln/>
        </p:spPr>
      </p:sp>
      <p:sp>
        <p:nvSpPr>
          <p:cNvPr id="82947" name="Rectangle 3">
            <a:extLst>
              <a:ext uri="{FF2B5EF4-FFF2-40B4-BE49-F238E27FC236}">
                <a16:creationId xmlns:a16="http://schemas.microsoft.com/office/drawing/2014/main" id="{8B2449F1-88A8-466A-9A7C-CCDCE822AC4F}"/>
              </a:ext>
            </a:extLst>
          </p:cNvPr>
          <p:cNvSpPr>
            <a:spLocks noGrp="1" noChangeArrowheads="1"/>
          </p:cNvSpPr>
          <p:nvPr>
            <p:ph type="body" idx="1"/>
          </p:nvPr>
        </p:nvSpPr>
        <p:spPr/>
        <p:txBody>
          <a:bodyPr/>
          <a:lstStyle/>
          <a:p>
            <a:r>
              <a:rPr lang="en-US" altLang="ja-JP"/>
              <a:t>■</a:t>
            </a:r>
            <a:r>
              <a:rPr lang="ja-JP" altLang="en-US"/>
              <a:t>お見積書</a:t>
            </a:r>
          </a:p>
          <a:p>
            <a:r>
              <a:rPr lang="ja-JP" altLang="en-US"/>
              <a:t>・別途資料として添付しても構わない。</a:t>
            </a:r>
          </a:p>
          <a:p>
            <a:r>
              <a:rPr lang="ja-JP" altLang="en-US"/>
              <a:t>・先方の要求に合わせて後から正式な見積りを出す場合は、注釈を入れておく。</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A75F9E1-A426-45F8-9281-9D9D7A3117EB}"/>
              </a:ext>
            </a:extLst>
          </p:cNvPr>
          <p:cNvSpPr>
            <a:spLocks noGrp="1" noChangeArrowheads="1"/>
          </p:cNvSpPr>
          <p:nvPr>
            <p:ph type="sldNum" sz="quarter" idx="5"/>
          </p:nvPr>
        </p:nvSpPr>
        <p:spPr>
          <a:ln/>
        </p:spPr>
        <p:txBody>
          <a:bodyPr/>
          <a:lstStyle/>
          <a:p>
            <a:fld id="{F8A4D446-2308-422C-923F-ECBF1C41CDCB}" type="slidenum">
              <a:rPr lang="en-US" altLang="ja-JP"/>
              <a:pPr/>
              <a:t>14</a:t>
            </a:fld>
            <a:endParaRPr lang="en-US" altLang="ja-JP"/>
          </a:p>
        </p:txBody>
      </p:sp>
      <p:sp>
        <p:nvSpPr>
          <p:cNvPr id="87042" name="Rectangle 2">
            <a:extLst>
              <a:ext uri="{FF2B5EF4-FFF2-40B4-BE49-F238E27FC236}">
                <a16:creationId xmlns:a16="http://schemas.microsoft.com/office/drawing/2014/main" id="{70E1DCA0-A8B1-40C0-ACB9-7A72B24D6AFA}"/>
              </a:ext>
            </a:extLst>
          </p:cNvPr>
          <p:cNvSpPr>
            <a:spLocks noGrp="1" noRot="1" noChangeAspect="1" noChangeArrowheads="1" noTextEdit="1"/>
          </p:cNvSpPr>
          <p:nvPr>
            <p:ph type="sldImg"/>
          </p:nvPr>
        </p:nvSpPr>
        <p:spPr>
          <a:ln/>
        </p:spPr>
      </p:sp>
      <p:sp>
        <p:nvSpPr>
          <p:cNvPr id="87043" name="Rectangle 3">
            <a:extLst>
              <a:ext uri="{FF2B5EF4-FFF2-40B4-BE49-F238E27FC236}">
                <a16:creationId xmlns:a16="http://schemas.microsoft.com/office/drawing/2014/main" id="{51AA7165-82B6-4F37-927B-48416BCBBD7E}"/>
              </a:ext>
            </a:extLst>
          </p:cNvPr>
          <p:cNvSpPr>
            <a:spLocks noGrp="1" noChangeArrowheads="1"/>
          </p:cNvSpPr>
          <p:nvPr>
            <p:ph type="body" idx="1"/>
          </p:nvPr>
        </p:nvSpPr>
        <p:spPr/>
        <p:txBody>
          <a:bodyPr/>
          <a:lstStyle/>
          <a:p>
            <a:r>
              <a:rPr lang="en-US" altLang="ja-JP"/>
              <a:t>■</a:t>
            </a:r>
            <a:r>
              <a:rPr lang="ja-JP" altLang="en-US"/>
              <a:t>設置イメージ</a:t>
            </a:r>
          </a:p>
          <a:p>
            <a:r>
              <a:rPr lang="ja-JP" altLang="en-US"/>
              <a:t>・ご提案先の写真がある場合は作成する。</a:t>
            </a:r>
          </a:p>
          <a:p>
            <a:r>
              <a:rPr lang="ja-JP" altLang="en-US"/>
              <a:t>・デザイン製品や見栄えが大きく変わる場合、カラーリングにバリエーションがある場合は必須。</a:t>
            </a:r>
          </a:p>
          <a:p>
            <a:r>
              <a:rPr lang="ja-JP" altLang="en-US"/>
              <a:t>・スペース的な問題がある場合にも作成すると良い。</a:t>
            </a:r>
          </a:p>
          <a:p>
            <a:r>
              <a:rPr lang="ja-JP" altLang="en-US"/>
              <a:t>・必要に応じてコメントやスペックも記載する。</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23FA180-69CE-4E2B-8657-5826BA5455B6}"/>
              </a:ext>
            </a:extLst>
          </p:cNvPr>
          <p:cNvSpPr>
            <a:spLocks noGrp="1" noChangeArrowheads="1"/>
          </p:cNvSpPr>
          <p:nvPr>
            <p:ph type="sldNum" sz="quarter" idx="5"/>
          </p:nvPr>
        </p:nvSpPr>
        <p:spPr>
          <a:ln/>
        </p:spPr>
        <p:txBody>
          <a:bodyPr/>
          <a:lstStyle/>
          <a:p>
            <a:fld id="{9CD46A3B-7D89-47CD-BF44-CD2154462C24}" type="slidenum">
              <a:rPr lang="en-US" altLang="ja-JP"/>
              <a:pPr/>
              <a:t>15</a:t>
            </a:fld>
            <a:endParaRPr lang="en-US" altLang="ja-JP"/>
          </a:p>
        </p:txBody>
      </p:sp>
      <p:sp>
        <p:nvSpPr>
          <p:cNvPr id="84994" name="Rectangle 2">
            <a:extLst>
              <a:ext uri="{FF2B5EF4-FFF2-40B4-BE49-F238E27FC236}">
                <a16:creationId xmlns:a16="http://schemas.microsoft.com/office/drawing/2014/main" id="{7BD2003D-B484-4B75-8AFF-03B9A0F4DDCE}"/>
              </a:ext>
            </a:extLst>
          </p:cNvPr>
          <p:cNvSpPr>
            <a:spLocks noGrp="1" noRot="1" noChangeAspect="1" noChangeArrowheads="1" noTextEdit="1"/>
          </p:cNvSpPr>
          <p:nvPr>
            <p:ph type="sldImg"/>
          </p:nvPr>
        </p:nvSpPr>
        <p:spPr>
          <a:ln/>
        </p:spPr>
      </p:sp>
      <p:sp>
        <p:nvSpPr>
          <p:cNvPr id="84995" name="Rectangle 3">
            <a:extLst>
              <a:ext uri="{FF2B5EF4-FFF2-40B4-BE49-F238E27FC236}">
                <a16:creationId xmlns:a16="http://schemas.microsoft.com/office/drawing/2014/main" id="{33D22493-1CE8-4E82-9325-450F14FF3AEA}"/>
              </a:ext>
            </a:extLst>
          </p:cNvPr>
          <p:cNvSpPr>
            <a:spLocks noGrp="1" noChangeArrowheads="1"/>
          </p:cNvSpPr>
          <p:nvPr>
            <p:ph type="body" idx="1"/>
          </p:nvPr>
        </p:nvSpPr>
        <p:spPr/>
        <p:txBody>
          <a:bodyPr/>
          <a:lstStyle/>
          <a:p>
            <a:r>
              <a:rPr lang="en-US" altLang="ja-JP"/>
              <a:t>■</a:t>
            </a:r>
            <a:r>
              <a:rPr lang="ja-JP" altLang="en-US"/>
              <a:t>連絡先</a:t>
            </a:r>
          </a:p>
          <a:p>
            <a:r>
              <a:rPr lang="ja-JP" altLang="en-US"/>
              <a:t>・ページ末に添付する。いつ連絡を戴いても良いように、会社の電話番号、メールアドレスを記載。</a:t>
            </a:r>
          </a:p>
          <a:p>
            <a:r>
              <a:rPr lang="ja-JP" altLang="en-US"/>
              <a:t>・スキャナがあるなら、名刺を読み込んで貼り付けても手っ取り早い。</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C4D6BD4-6B28-4ED5-85BC-FC0F38D6313F}"/>
              </a:ext>
            </a:extLst>
          </p:cNvPr>
          <p:cNvSpPr>
            <a:spLocks noGrp="1" noChangeArrowheads="1"/>
          </p:cNvSpPr>
          <p:nvPr>
            <p:ph type="sldNum" sz="quarter" idx="5"/>
          </p:nvPr>
        </p:nvSpPr>
        <p:spPr>
          <a:ln/>
        </p:spPr>
        <p:txBody>
          <a:bodyPr/>
          <a:lstStyle/>
          <a:p>
            <a:fld id="{45AC50E7-BC65-40F5-BFF2-783C2FE1C3D6}" type="slidenum">
              <a:rPr lang="en-US" altLang="ja-JP"/>
              <a:pPr/>
              <a:t>2</a:t>
            </a:fld>
            <a:endParaRPr lang="en-US" altLang="ja-JP"/>
          </a:p>
        </p:txBody>
      </p:sp>
      <p:sp>
        <p:nvSpPr>
          <p:cNvPr id="59394" name="Rectangle 2">
            <a:extLst>
              <a:ext uri="{FF2B5EF4-FFF2-40B4-BE49-F238E27FC236}">
                <a16:creationId xmlns:a16="http://schemas.microsoft.com/office/drawing/2014/main" id="{604D0992-8E13-4DB0-B519-B4D117C99E81}"/>
              </a:ext>
            </a:extLst>
          </p:cNvPr>
          <p:cNvSpPr>
            <a:spLocks noGrp="1" noRot="1" noChangeAspect="1" noChangeArrowheads="1" noTextEdit="1"/>
          </p:cNvSpPr>
          <p:nvPr>
            <p:ph type="sldImg"/>
          </p:nvPr>
        </p:nvSpPr>
        <p:spPr>
          <a:ln/>
        </p:spPr>
      </p:sp>
      <p:sp>
        <p:nvSpPr>
          <p:cNvPr id="59395" name="Rectangle 3">
            <a:extLst>
              <a:ext uri="{FF2B5EF4-FFF2-40B4-BE49-F238E27FC236}">
                <a16:creationId xmlns:a16="http://schemas.microsoft.com/office/drawing/2014/main" id="{A86643FE-35A6-4867-B53C-0D0C8610B204}"/>
              </a:ext>
            </a:extLst>
          </p:cNvPr>
          <p:cNvSpPr>
            <a:spLocks noGrp="1" noChangeArrowheads="1"/>
          </p:cNvSpPr>
          <p:nvPr>
            <p:ph type="body" idx="1"/>
          </p:nvPr>
        </p:nvSpPr>
        <p:spPr/>
        <p:txBody>
          <a:bodyPr/>
          <a:lstStyle/>
          <a:p>
            <a:r>
              <a:rPr lang="en-US" altLang="ja-JP"/>
              <a:t>■</a:t>
            </a:r>
            <a:r>
              <a:rPr lang="ja-JP" altLang="en-US"/>
              <a:t>はじめに</a:t>
            </a:r>
          </a:p>
          <a:p>
            <a:r>
              <a:rPr lang="ja-JP" altLang="en-US"/>
              <a:t>あまり固い印象を与えないようにサクサクッと書いていますので、訪問用・郵送用・ホームページダウンロード用・プレゼン用など使用条件に合わせて書き直す。</a:t>
            </a:r>
          </a:p>
          <a:p>
            <a:r>
              <a:rPr lang="ja-JP" altLang="en-US"/>
              <a:t>　・右上のスペースには、会社ロゴや製品ロゴなどの画像を貼り付け、資料全体の統一感を図る。（表示→マスタ→スライドマスタより編集可能。）</a:t>
            </a:r>
          </a:p>
          <a:p>
            <a:r>
              <a:rPr lang="ja-JP" altLang="en-US"/>
              <a:t>　・会社の実績や、説明商品の実績などを簡単に説明する。</a:t>
            </a:r>
          </a:p>
          <a:p>
            <a:r>
              <a:rPr lang="ja-JP" altLang="en-US"/>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61CE6A3-84C1-411C-90A3-5445C92227CC}"/>
              </a:ext>
            </a:extLst>
          </p:cNvPr>
          <p:cNvSpPr>
            <a:spLocks noGrp="1" noChangeArrowheads="1"/>
          </p:cNvSpPr>
          <p:nvPr>
            <p:ph type="sldNum" sz="quarter" idx="5"/>
          </p:nvPr>
        </p:nvSpPr>
        <p:spPr>
          <a:ln/>
        </p:spPr>
        <p:txBody>
          <a:bodyPr/>
          <a:lstStyle/>
          <a:p>
            <a:fld id="{EA88ACFA-9DEB-4A34-B279-24B53901B5D9}" type="slidenum">
              <a:rPr lang="en-US" altLang="ja-JP"/>
              <a:pPr/>
              <a:t>3</a:t>
            </a:fld>
            <a:endParaRPr lang="en-US" altLang="ja-JP"/>
          </a:p>
        </p:txBody>
      </p:sp>
      <p:sp>
        <p:nvSpPr>
          <p:cNvPr id="60418" name="Rectangle 2">
            <a:extLst>
              <a:ext uri="{FF2B5EF4-FFF2-40B4-BE49-F238E27FC236}">
                <a16:creationId xmlns:a16="http://schemas.microsoft.com/office/drawing/2014/main" id="{60CA3CEF-3DDC-4662-BC8B-000B01530144}"/>
              </a:ext>
            </a:extLst>
          </p:cNvPr>
          <p:cNvSpPr>
            <a:spLocks noGrp="1" noRot="1" noChangeAspect="1" noChangeArrowheads="1" noTextEdit="1"/>
          </p:cNvSpPr>
          <p:nvPr>
            <p:ph type="sldImg"/>
          </p:nvPr>
        </p:nvSpPr>
        <p:spPr>
          <a:ln/>
        </p:spPr>
      </p:sp>
      <p:sp>
        <p:nvSpPr>
          <p:cNvPr id="60419" name="Rectangle 3">
            <a:extLst>
              <a:ext uri="{FF2B5EF4-FFF2-40B4-BE49-F238E27FC236}">
                <a16:creationId xmlns:a16="http://schemas.microsoft.com/office/drawing/2014/main" id="{11A5CF24-07D5-4C8A-94D4-227CBE66223D}"/>
              </a:ext>
            </a:extLst>
          </p:cNvPr>
          <p:cNvSpPr>
            <a:spLocks noGrp="1" noChangeArrowheads="1"/>
          </p:cNvSpPr>
          <p:nvPr>
            <p:ph type="body" idx="1"/>
          </p:nvPr>
        </p:nvSpPr>
        <p:spPr/>
        <p:txBody>
          <a:bodyPr/>
          <a:lstStyle/>
          <a:p>
            <a:r>
              <a:rPr lang="en-US" altLang="ja-JP"/>
              <a:t>■</a:t>
            </a:r>
            <a:r>
              <a:rPr lang="ja-JP" altLang="en-US"/>
              <a:t>目次</a:t>
            </a:r>
          </a:p>
          <a:p>
            <a:r>
              <a:rPr lang="ja-JP" altLang="en-US"/>
              <a:t>　・ページ数が少ない場合は不要</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87C70B3-492A-4E72-8D37-0C2104B90C98}"/>
              </a:ext>
            </a:extLst>
          </p:cNvPr>
          <p:cNvSpPr>
            <a:spLocks noGrp="1" noChangeArrowheads="1"/>
          </p:cNvSpPr>
          <p:nvPr>
            <p:ph type="sldNum" sz="quarter" idx="5"/>
          </p:nvPr>
        </p:nvSpPr>
        <p:spPr>
          <a:ln/>
        </p:spPr>
        <p:txBody>
          <a:bodyPr/>
          <a:lstStyle/>
          <a:p>
            <a:fld id="{07BFF154-1167-4996-9E49-1E3C92D8BD5F}" type="slidenum">
              <a:rPr lang="en-US" altLang="ja-JP"/>
              <a:pPr/>
              <a:t>4</a:t>
            </a:fld>
            <a:endParaRPr lang="en-US" altLang="ja-JP"/>
          </a:p>
        </p:txBody>
      </p:sp>
      <p:sp>
        <p:nvSpPr>
          <p:cNvPr id="62466" name="Rectangle 2">
            <a:extLst>
              <a:ext uri="{FF2B5EF4-FFF2-40B4-BE49-F238E27FC236}">
                <a16:creationId xmlns:a16="http://schemas.microsoft.com/office/drawing/2014/main" id="{029C6A0B-A7BD-4834-A72F-EE5CC49AE278}"/>
              </a:ext>
            </a:extLst>
          </p:cNvPr>
          <p:cNvSpPr>
            <a:spLocks noGrp="1" noRot="1" noChangeAspect="1" noChangeArrowheads="1" noTextEdit="1"/>
          </p:cNvSpPr>
          <p:nvPr>
            <p:ph type="sldImg"/>
          </p:nvPr>
        </p:nvSpPr>
        <p:spPr>
          <a:ln/>
        </p:spPr>
      </p:sp>
      <p:sp>
        <p:nvSpPr>
          <p:cNvPr id="62467" name="Rectangle 3">
            <a:extLst>
              <a:ext uri="{FF2B5EF4-FFF2-40B4-BE49-F238E27FC236}">
                <a16:creationId xmlns:a16="http://schemas.microsoft.com/office/drawing/2014/main" id="{35BB50D0-D8F1-450B-8804-B3EED58298FF}"/>
              </a:ext>
            </a:extLst>
          </p:cNvPr>
          <p:cNvSpPr>
            <a:spLocks noGrp="1" noChangeArrowheads="1"/>
          </p:cNvSpPr>
          <p:nvPr>
            <p:ph type="body" idx="1"/>
          </p:nvPr>
        </p:nvSpPr>
        <p:spPr/>
        <p:txBody>
          <a:bodyPr/>
          <a:lstStyle/>
          <a:p>
            <a:r>
              <a:rPr lang="en-US" altLang="ja-JP"/>
              <a:t>■</a:t>
            </a:r>
            <a:r>
              <a:rPr lang="ja-JP" altLang="en-US"/>
              <a:t>概要</a:t>
            </a:r>
          </a:p>
          <a:p>
            <a:r>
              <a:rPr lang="ja-JP" altLang="en-US"/>
              <a:t>　・製品の大まかな概要と製品写真、サービスの場合はサービスが理解できるイメージを挿入する。</a:t>
            </a:r>
          </a:p>
          <a:p>
            <a:r>
              <a:rPr lang="ja-JP" altLang="en-US"/>
              <a:t>　・細部が分かりにくい製品や、特長的なフォルムなどは拡大写真を添える。</a:t>
            </a:r>
          </a:p>
          <a:p>
            <a:r>
              <a:rPr lang="ja-JP" altLang="en-US"/>
              <a:t>　・写真を大きくして、用途や利用例は独立した別のページにしても良い。</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F597301-6563-40EE-9D6E-AE6A6A5CF1A5}"/>
              </a:ext>
            </a:extLst>
          </p:cNvPr>
          <p:cNvSpPr>
            <a:spLocks noGrp="1" noChangeArrowheads="1"/>
          </p:cNvSpPr>
          <p:nvPr>
            <p:ph type="sldNum" sz="quarter" idx="5"/>
          </p:nvPr>
        </p:nvSpPr>
        <p:spPr>
          <a:ln/>
        </p:spPr>
        <p:txBody>
          <a:bodyPr/>
          <a:lstStyle/>
          <a:p>
            <a:fld id="{996167FB-16C3-4664-8E79-D1F64A1F7F07}" type="slidenum">
              <a:rPr lang="en-US" altLang="ja-JP"/>
              <a:pPr/>
              <a:t>5</a:t>
            </a:fld>
            <a:endParaRPr lang="en-US" altLang="ja-JP"/>
          </a:p>
        </p:txBody>
      </p:sp>
      <p:sp>
        <p:nvSpPr>
          <p:cNvPr id="64514" name="Rectangle 2">
            <a:extLst>
              <a:ext uri="{FF2B5EF4-FFF2-40B4-BE49-F238E27FC236}">
                <a16:creationId xmlns:a16="http://schemas.microsoft.com/office/drawing/2014/main" id="{5225752C-D384-401C-8386-39D6B011C645}"/>
              </a:ext>
            </a:extLst>
          </p:cNvPr>
          <p:cNvSpPr>
            <a:spLocks noGrp="1" noRot="1" noChangeAspect="1" noChangeArrowheads="1" noTextEdit="1"/>
          </p:cNvSpPr>
          <p:nvPr>
            <p:ph type="sldImg"/>
          </p:nvPr>
        </p:nvSpPr>
        <p:spPr>
          <a:ln/>
        </p:spPr>
      </p:sp>
      <p:sp>
        <p:nvSpPr>
          <p:cNvPr id="64515" name="Rectangle 3">
            <a:extLst>
              <a:ext uri="{FF2B5EF4-FFF2-40B4-BE49-F238E27FC236}">
                <a16:creationId xmlns:a16="http://schemas.microsoft.com/office/drawing/2014/main" id="{C63A4940-E66C-4E98-9DBC-184A4D7C7722}"/>
              </a:ext>
            </a:extLst>
          </p:cNvPr>
          <p:cNvSpPr>
            <a:spLocks noGrp="1" noChangeArrowheads="1"/>
          </p:cNvSpPr>
          <p:nvPr>
            <p:ph type="body" idx="1"/>
          </p:nvPr>
        </p:nvSpPr>
        <p:spPr/>
        <p:txBody>
          <a:bodyPr/>
          <a:lstStyle/>
          <a:p>
            <a:r>
              <a:rPr lang="en-US" altLang="ja-JP"/>
              <a:t>■</a:t>
            </a:r>
            <a:r>
              <a:rPr lang="ja-JP" altLang="en-US"/>
              <a:t>特長（特徴言う熟語もあるが、特長は良い特徴のみ。特徴は</a:t>
            </a:r>
            <a:r>
              <a:rPr lang="en-US" altLang="ja-JP"/>
              <a:t>『</a:t>
            </a:r>
            <a:r>
              <a:rPr lang="ja-JP" altLang="en-US"/>
              <a:t>良い・悪い</a:t>
            </a:r>
            <a:r>
              <a:rPr lang="en-US" altLang="ja-JP"/>
              <a:t>』</a:t>
            </a:r>
            <a:r>
              <a:rPr lang="ja-JP" altLang="en-US"/>
              <a:t>の意味を含めた意味となる。）</a:t>
            </a:r>
          </a:p>
          <a:p>
            <a:r>
              <a:rPr lang="ja-JP" altLang="en-US"/>
              <a:t>　・タイトルは特長となっているが、特長数の応じて３大特長、五大特長、１０大特長などと表記を変えると印象が強まる。</a:t>
            </a:r>
          </a:p>
          <a:p>
            <a:r>
              <a:rPr lang="ja-JP" altLang="en-US"/>
              <a:t>　・見出しを大きくそろえ、それぞれに補足説明を加え可読性を高める。</a:t>
            </a:r>
          </a:p>
          <a:p>
            <a:r>
              <a:rPr lang="ja-JP" altLang="en-US"/>
              <a:t>　・電気代などは電力会社のホームページなどに電気代の算出方法が記載されているので、１ヶ月や１年でいくら安くなるのか明記すると良い。</a:t>
            </a:r>
          </a:p>
          <a:p>
            <a:r>
              <a:rPr lang="ja-JP" altLang="en-US"/>
              <a:t>　・サイズが小さい、コンパクトなどを強調する場合は、製品の横に硬貨、タバコの箱、小説の単行本、人など誰でもサイズをイメージできるものを並べた写真を用意する。</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E1C3EC5-E8DA-414C-9474-BC1BEB35F5FE}"/>
              </a:ext>
            </a:extLst>
          </p:cNvPr>
          <p:cNvSpPr>
            <a:spLocks noGrp="1" noChangeArrowheads="1"/>
          </p:cNvSpPr>
          <p:nvPr>
            <p:ph type="sldNum" sz="quarter" idx="5"/>
          </p:nvPr>
        </p:nvSpPr>
        <p:spPr>
          <a:ln/>
        </p:spPr>
        <p:txBody>
          <a:bodyPr/>
          <a:lstStyle/>
          <a:p>
            <a:fld id="{8CBBF354-14DA-4C37-84EF-25F8E201D6C3}" type="slidenum">
              <a:rPr lang="en-US" altLang="ja-JP"/>
              <a:pPr/>
              <a:t>6</a:t>
            </a:fld>
            <a:endParaRPr lang="en-US" altLang="ja-JP"/>
          </a:p>
        </p:txBody>
      </p:sp>
      <p:sp>
        <p:nvSpPr>
          <p:cNvPr id="73730" name="Rectangle 2">
            <a:extLst>
              <a:ext uri="{FF2B5EF4-FFF2-40B4-BE49-F238E27FC236}">
                <a16:creationId xmlns:a16="http://schemas.microsoft.com/office/drawing/2014/main" id="{D3A3AFFE-958D-45F7-A918-29827BCDF74D}"/>
              </a:ext>
            </a:extLst>
          </p:cNvPr>
          <p:cNvSpPr>
            <a:spLocks noGrp="1" noRot="1" noChangeAspect="1" noChangeArrowheads="1" noTextEdit="1"/>
          </p:cNvSpPr>
          <p:nvPr>
            <p:ph type="sldImg"/>
          </p:nvPr>
        </p:nvSpPr>
        <p:spPr>
          <a:ln/>
        </p:spPr>
      </p:sp>
      <p:sp>
        <p:nvSpPr>
          <p:cNvPr id="73731" name="Rectangle 3">
            <a:extLst>
              <a:ext uri="{FF2B5EF4-FFF2-40B4-BE49-F238E27FC236}">
                <a16:creationId xmlns:a16="http://schemas.microsoft.com/office/drawing/2014/main" id="{C67AEE6B-E2F9-4CC3-99A9-5009BE17A603}"/>
              </a:ext>
            </a:extLst>
          </p:cNvPr>
          <p:cNvSpPr>
            <a:spLocks noGrp="1" noChangeArrowheads="1"/>
          </p:cNvSpPr>
          <p:nvPr>
            <p:ph type="body" idx="1"/>
          </p:nvPr>
        </p:nvSpPr>
        <p:spPr/>
        <p:txBody>
          <a:bodyPr/>
          <a:lstStyle/>
          <a:p>
            <a:r>
              <a:rPr lang="en-US" altLang="ja-JP"/>
              <a:t>■</a:t>
            </a:r>
            <a:r>
              <a:rPr lang="ja-JP" altLang="en-US"/>
              <a:t>特長（詳細）</a:t>
            </a:r>
          </a:p>
          <a:p>
            <a:r>
              <a:rPr lang="ja-JP" altLang="en-US"/>
              <a:t>　・細かく特長を示したい場合は、詳細ページを作成する。</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690EBF7-8241-40D4-8C73-5E3C6A89241E}"/>
              </a:ext>
            </a:extLst>
          </p:cNvPr>
          <p:cNvSpPr>
            <a:spLocks noGrp="1" noChangeArrowheads="1"/>
          </p:cNvSpPr>
          <p:nvPr>
            <p:ph type="sldNum" sz="quarter" idx="5"/>
          </p:nvPr>
        </p:nvSpPr>
        <p:spPr>
          <a:ln/>
        </p:spPr>
        <p:txBody>
          <a:bodyPr/>
          <a:lstStyle/>
          <a:p>
            <a:fld id="{E76BE51C-D74A-4DAB-AAFB-217B567AEA73}" type="slidenum">
              <a:rPr lang="en-US" altLang="ja-JP"/>
              <a:pPr/>
              <a:t>7</a:t>
            </a:fld>
            <a:endParaRPr lang="en-US" altLang="ja-JP"/>
          </a:p>
        </p:txBody>
      </p:sp>
      <p:sp>
        <p:nvSpPr>
          <p:cNvPr id="66562" name="Rectangle 2">
            <a:extLst>
              <a:ext uri="{FF2B5EF4-FFF2-40B4-BE49-F238E27FC236}">
                <a16:creationId xmlns:a16="http://schemas.microsoft.com/office/drawing/2014/main" id="{49D74D7F-51D0-4584-B9E2-A86A2201C13C}"/>
              </a:ext>
            </a:extLst>
          </p:cNvPr>
          <p:cNvSpPr>
            <a:spLocks noGrp="1" noRot="1" noChangeAspect="1" noChangeArrowheads="1" noTextEdit="1"/>
          </p:cNvSpPr>
          <p:nvPr>
            <p:ph type="sldImg"/>
          </p:nvPr>
        </p:nvSpPr>
        <p:spPr>
          <a:ln/>
        </p:spPr>
      </p:sp>
      <p:sp>
        <p:nvSpPr>
          <p:cNvPr id="66563" name="Rectangle 3">
            <a:extLst>
              <a:ext uri="{FF2B5EF4-FFF2-40B4-BE49-F238E27FC236}">
                <a16:creationId xmlns:a16="http://schemas.microsoft.com/office/drawing/2014/main" id="{2CB472C5-DCBB-4630-9644-CB1D23D32BB2}"/>
              </a:ext>
            </a:extLst>
          </p:cNvPr>
          <p:cNvSpPr>
            <a:spLocks noGrp="1" noChangeArrowheads="1"/>
          </p:cNvSpPr>
          <p:nvPr>
            <p:ph type="body" idx="1"/>
          </p:nvPr>
        </p:nvSpPr>
        <p:spPr/>
        <p:txBody>
          <a:bodyPr/>
          <a:lstStyle/>
          <a:p>
            <a:r>
              <a:rPr lang="en-US" altLang="ja-JP"/>
              <a:t>■</a:t>
            </a:r>
            <a:r>
              <a:rPr lang="ja-JP" altLang="en-US"/>
              <a:t>事例</a:t>
            </a:r>
          </a:p>
          <a:p>
            <a:r>
              <a:rPr lang="ja-JP" altLang="en-US"/>
              <a:t>　・事例ならば実際の納入写真などを添付する。実績を伝える他、実際に納入された場合のイメージを見てもらう事も可能である。</a:t>
            </a:r>
          </a:p>
          <a:p>
            <a:r>
              <a:rPr lang="ja-JP" altLang="en-US"/>
              <a:t>　・特徴的な事があれば、それぞれの事例にコメントを入れる。</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9CB1450-B6FE-43BC-A05E-F8CCB322B189}"/>
              </a:ext>
            </a:extLst>
          </p:cNvPr>
          <p:cNvSpPr>
            <a:spLocks noGrp="1" noChangeArrowheads="1"/>
          </p:cNvSpPr>
          <p:nvPr>
            <p:ph type="sldNum" sz="quarter" idx="5"/>
          </p:nvPr>
        </p:nvSpPr>
        <p:spPr>
          <a:ln/>
        </p:spPr>
        <p:txBody>
          <a:bodyPr/>
          <a:lstStyle/>
          <a:p>
            <a:fld id="{6FE240E7-10C5-422E-AFC7-7DF8E3EA08D4}" type="slidenum">
              <a:rPr lang="en-US" altLang="ja-JP"/>
              <a:pPr/>
              <a:t>8</a:t>
            </a:fld>
            <a:endParaRPr lang="en-US" altLang="ja-JP"/>
          </a:p>
        </p:txBody>
      </p:sp>
      <p:sp>
        <p:nvSpPr>
          <p:cNvPr id="68610" name="Rectangle 2">
            <a:extLst>
              <a:ext uri="{FF2B5EF4-FFF2-40B4-BE49-F238E27FC236}">
                <a16:creationId xmlns:a16="http://schemas.microsoft.com/office/drawing/2014/main" id="{168652E7-86D1-49E0-B508-1440B48B4451}"/>
              </a:ext>
            </a:extLst>
          </p:cNvPr>
          <p:cNvSpPr>
            <a:spLocks noGrp="1" noRot="1" noChangeAspect="1" noChangeArrowheads="1" noTextEdit="1"/>
          </p:cNvSpPr>
          <p:nvPr>
            <p:ph type="sldImg"/>
          </p:nvPr>
        </p:nvSpPr>
        <p:spPr>
          <a:ln/>
        </p:spPr>
      </p:sp>
      <p:sp>
        <p:nvSpPr>
          <p:cNvPr id="68611" name="Rectangle 3">
            <a:extLst>
              <a:ext uri="{FF2B5EF4-FFF2-40B4-BE49-F238E27FC236}">
                <a16:creationId xmlns:a16="http://schemas.microsoft.com/office/drawing/2014/main" id="{3C5471DC-7826-473D-B6F4-35E49BE56C62}"/>
              </a:ext>
            </a:extLst>
          </p:cNvPr>
          <p:cNvSpPr>
            <a:spLocks noGrp="1" noChangeArrowheads="1"/>
          </p:cNvSpPr>
          <p:nvPr>
            <p:ph type="body" idx="1"/>
          </p:nvPr>
        </p:nvSpPr>
        <p:spPr/>
        <p:txBody>
          <a:bodyPr/>
          <a:lstStyle/>
          <a:p>
            <a:r>
              <a:rPr lang="en-US" altLang="ja-JP"/>
              <a:t>■</a:t>
            </a:r>
            <a:r>
              <a:rPr lang="ja-JP" altLang="en-US"/>
              <a:t>仕様</a:t>
            </a:r>
          </a:p>
          <a:p>
            <a:r>
              <a:rPr lang="ja-JP" altLang="en-US"/>
              <a:t>　・基本スペックを記載する。</a:t>
            </a:r>
          </a:p>
          <a:p>
            <a:r>
              <a:rPr lang="ja-JP" altLang="en-US"/>
              <a:t>　・折りたたみ式や可変式のものは最小サイズと最大サイズを記載する。</a:t>
            </a:r>
          </a:p>
          <a:p>
            <a:r>
              <a:rPr lang="ja-JP" altLang="en-US"/>
              <a:t>　・外観図（三面図など）があれば記載する。サイズの大きな製品でページに入らなければ外観図は別に独立したページとする。</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65C70A8-EDDE-4229-98BE-161665346C9C}"/>
              </a:ext>
            </a:extLst>
          </p:cNvPr>
          <p:cNvSpPr>
            <a:spLocks noGrp="1" noChangeArrowheads="1"/>
          </p:cNvSpPr>
          <p:nvPr>
            <p:ph type="sldNum" sz="quarter" idx="5"/>
          </p:nvPr>
        </p:nvSpPr>
        <p:spPr>
          <a:ln/>
        </p:spPr>
        <p:txBody>
          <a:bodyPr/>
          <a:lstStyle/>
          <a:p>
            <a:fld id="{77C873BA-F8EF-412B-9E4E-F78DB00DEED0}" type="slidenum">
              <a:rPr lang="en-US" altLang="ja-JP"/>
              <a:pPr/>
              <a:t>9</a:t>
            </a:fld>
            <a:endParaRPr lang="en-US" altLang="ja-JP"/>
          </a:p>
        </p:txBody>
      </p:sp>
      <p:sp>
        <p:nvSpPr>
          <p:cNvPr id="70658" name="Rectangle 2">
            <a:extLst>
              <a:ext uri="{FF2B5EF4-FFF2-40B4-BE49-F238E27FC236}">
                <a16:creationId xmlns:a16="http://schemas.microsoft.com/office/drawing/2014/main" id="{96D2BF9F-FB7E-4E15-A318-E1EF88581614}"/>
              </a:ext>
            </a:extLst>
          </p:cNvPr>
          <p:cNvSpPr>
            <a:spLocks noGrp="1" noRot="1" noChangeAspect="1" noChangeArrowheads="1" noTextEdit="1"/>
          </p:cNvSpPr>
          <p:nvPr>
            <p:ph type="sldImg"/>
          </p:nvPr>
        </p:nvSpPr>
        <p:spPr>
          <a:ln/>
        </p:spPr>
      </p:sp>
      <p:sp>
        <p:nvSpPr>
          <p:cNvPr id="70659" name="Rectangle 3">
            <a:extLst>
              <a:ext uri="{FF2B5EF4-FFF2-40B4-BE49-F238E27FC236}">
                <a16:creationId xmlns:a16="http://schemas.microsoft.com/office/drawing/2014/main" id="{1E331164-E7EF-4329-BE41-E3870804C2F7}"/>
              </a:ext>
            </a:extLst>
          </p:cNvPr>
          <p:cNvSpPr>
            <a:spLocks noGrp="1" noChangeArrowheads="1"/>
          </p:cNvSpPr>
          <p:nvPr>
            <p:ph type="body" idx="1"/>
          </p:nvPr>
        </p:nvSpPr>
        <p:spPr/>
        <p:txBody>
          <a:bodyPr/>
          <a:lstStyle/>
          <a:p>
            <a:r>
              <a:rPr lang="en-US" altLang="ja-JP"/>
              <a:t>■</a:t>
            </a:r>
            <a:r>
              <a:rPr lang="ja-JP" altLang="en-US"/>
              <a:t>価格表</a:t>
            </a:r>
          </a:p>
          <a:p>
            <a:r>
              <a:rPr lang="ja-JP" altLang="en-US"/>
              <a:t>　・価格が明示される価格表または見積書を必ず添付する。</a:t>
            </a:r>
          </a:p>
          <a:p>
            <a:r>
              <a:rPr lang="ja-JP" altLang="en-US"/>
              <a:t>　・条件により価格が表記できない場合は、およその条件を記載し参考価格とする。（別途お見積りが必要です。と注釈をつけておけばよい）</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53269" name="Group 21">
            <a:extLst>
              <a:ext uri="{FF2B5EF4-FFF2-40B4-BE49-F238E27FC236}">
                <a16:creationId xmlns:a16="http://schemas.microsoft.com/office/drawing/2014/main" id="{B480D535-D491-4979-9196-A7FF0E8AE0FB}"/>
              </a:ext>
            </a:extLst>
          </p:cNvPr>
          <p:cNvGrpSpPr>
            <a:grpSpLocks/>
          </p:cNvGrpSpPr>
          <p:nvPr userDrawn="1"/>
        </p:nvGrpSpPr>
        <p:grpSpPr bwMode="auto">
          <a:xfrm>
            <a:off x="0" y="0"/>
            <a:ext cx="1497013" cy="6858000"/>
            <a:chOff x="0" y="0"/>
            <a:chExt cx="706" cy="4320"/>
          </a:xfrm>
        </p:grpSpPr>
        <p:sp>
          <p:nvSpPr>
            <p:cNvPr id="53270" name="Rectangle 22">
              <a:extLst>
                <a:ext uri="{FF2B5EF4-FFF2-40B4-BE49-F238E27FC236}">
                  <a16:creationId xmlns:a16="http://schemas.microsoft.com/office/drawing/2014/main" id="{5F7F865F-4D6C-433C-B2F3-E39F3749842D}"/>
                </a:ext>
              </a:extLst>
            </p:cNvPr>
            <p:cNvSpPr>
              <a:spLocks noChangeArrowheads="1"/>
            </p:cNvSpPr>
            <p:nvPr userDrawn="1"/>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71" name="Rectangle 23">
              <a:extLst>
                <a:ext uri="{FF2B5EF4-FFF2-40B4-BE49-F238E27FC236}">
                  <a16:creationId xmlns:a16="http://schemas.microsoft.com/office/drawing/2014/main" id="{6ED6A2F7-CE3A-4E04-9041-CD7FAD5D43BA}"/>
                </a:ext>
              </a:extLst>
            </p:cNvPr>
            <p:cNvSpPr>
              <a:spLocks noChangeArrowheads="1"/>
            </p:cNvSpPr>
            <p:nvPr userDrawn="1"/>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3329" name="Group 81">
            <a:extLst>
              <a:ext uri="{FF2B5EF4-FFF2-40B4-BE49-F238E27FC236}">
                <a16:creationId xmlns:a16="http://schemas.microsoft.com/office/drawing/2014/main" id="{CCDC4EA5-B1BF-45AA-8017-0F80CE5DF605}"/>
              </a:ext>
            </a:extLst>
          </p:cNvPr>
          <p:cNvGrpSpPr>
            <a:grpSpLocks/>
          </p:cNvGrpSpPr>
          <p:nvPr userDrawn="1"/>
        </p:nvGrpSpPr>
        <p:grpSpPr bwMode="auto">
          <a:xfrm>
            <a:off x="0" y="2538413"/>
            <a:ext cx="776288" cy="4319587"/>
            <a:chOff x="0" y="1525"/>
            <a:chExt cx="489" cy="2721"/>
          </a:xfrm>
        </p:grpSpPr>
        <p:sp>
          <p:nvSpPr>
            <p:cNvPr id="53278" name="Rectangle 30">
              <a:extLst>
                <a:ext uri="{FF2B5EF4-FFF2-40B4-BE49-F238E27FC236}">
                  <a16:creationId xmlns:a16="http://schemas.microsoft.com/office/drawing/2014/main" id="{2743A543-C887-43C0-B69D-BB538334CB3F}"/>
                </a:ext>
              </a:extLst>
            </p:cNvPr>
            <p:cNvSpPr>
              <a:spLocks noChangeArrowheads="1"/>
            </p:cNvSpPr>
            <p:nvPr userDrawn="1"/>
          </p:nvSpPr>
          <p:spPr bwMode="auto">
            <a:xfrm>
              <a:off x="81"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79" name="Rectangle 31">
              <a:extLst>
                <a:ext uri="{FF2B5EF4-FFF2-40B4-BE49-F238E27FC236}">
                  <a16:creationId xmlns:a16="http://schemas.microsoft.com/office/drawing/2014/main" id="{B9374689-CE7E-4FAC-BC81-88B50F1FE66F}"/>
                </a:ext>
              </a:extLst>
            </p:cNvPr>
            <p:cNvSpPr>
              <a:spLocks noChangeArrowheads="1"/>
            </p:cNvSpPr>
            <p:nvPr userDrawn="1"/>
          </p:nvSpPr>
          <p:spPr bwMode="auto">
            <a:xfrm>
              <a:off x="217" y="3974"/>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0" name="Rectangle 32">
              <a:extLst>
                <a:ext uri="{FF2B5EF4-FFF2-40B4-BE49-F238E27FC236}">
                  <a16:creationId xmlns:a16="http://schemas.microsoft.com/office/drawing/2014/main" id="{99429C1C-EE84-4843-97D2-F9B324EA9585}"/>
                </a:ext>
              </a:extLst>
            </p:cNvPr>
            <p:cNvSpPr>
              <a:spLocks noChangeArrowheads="1"/>
            </p:cNvSpPr>
            <p:nvPr userDrawn="1"/>
          </p:nvSpPr>
          <p:spPr bwMode="auto">
            <a:xfrm>
              <a:off x="353"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1" name="Rectangle 33">
              <a:extLst>
                <a:ext uri="{FF2B5EF4-FFF2-40B4-BE49-F238E27FC236}">
                  <a16:creationId xmlns:a16="http://schemas.microsoft.com/office/drawing/2014/main" id="{9EC0898F-0ACD-46D0-ADDA-B20C485965EF}"/>
                </a:ext>
              </a:extLst>
            </p:cNvPr>
            <p:cNvSpPr>
              <a:spLocks noChangeArrowheads="1"/>
            </p:cNvSpPr>
            <p:nvPr userDrawn="1"/>
          </p:nvSpPr>
          <p:spPr bwMode="auto">
            <a:xfrm>
              <a:off x="81"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2" name="Rectangle 34">
              <a:extLst>
                <a:ext uri="{FF2B5EF4-FFF2-40B4-BE49-F238E27FC236}">
                  <a16:creationId xmlns:a16="http://schemas.microsoft.com/office/drawing/2014/main" id="{470BE254-AA50-4489-A645-62FB11329F35}"/>
                </a:ext>
              </a:extLst>
            </p:cNvPr>
            <p:cNvSpPr>
              <a:spLocks noChangeArrowheads="1"/>
            </p:cNvSpPr>
            <p:nvPr userDrawn="1"/>
          </p:nvSpPr>
          <p:spPr bwMode="auto">
            <a:xfrm>
              <a:off x="353"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3" name="Rectangle 35">
              <a:extLst>
                <a:ext uri="{FF2B5EF4-FFF2-40B4-BE49-F238E27FC236}">
                  <a16:creationId xmlns:a16="http://schemas.microsoft.com/office/drawing/2014/main" id="{B3AC688B-C0E5-4E61-9069-EB02686324B5}"/>
                </a:ext>
              </a:extLst>
            </p:cNvPr>
            <p:cNvSpPr>
              <a:spLocks noChangeArrowheads="1"/>
            </p:cNvSpPr>
            <p:nvPr userDrawn="1"/>
          </p:nvSpPr>
          <p:spPr bwMode="auto">
            <a:xfrm>
              <a:off x="217" y="3702"/>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4" name="Rectangle 36">
              <a:extLst>
                <a:ext uri="{FF2B5EF4-FFF2-40B4-BE49-F238E27FC236}">
                  <a16:creationId xmlns:a16="http://schemas.microsoft.com/office/drawing/2014/main" id="{B6333E13-C7BF-45C6-A3D3-EE1E0A32898E}"/>
                </a:ext>
              </a:extLst>
            </p:cNvPr>
            <p:cNvSpPr>
              <a:spLocks noChangeArrowheads="1"/>
            </p:cNvSpPr>
            <p:nvPr userDrawn="1"/>
          </p:nvSpPr>
          <p:spPr bwMode="auto">
            <a:xfrm>
              <a:off x="81"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5" name="Rectangle 37">
              <a:extLst>
                <a:ext uri="{FF2B5EF4-FFF2-40B4-BE49-F238E27FC236}">
                  <a16:creationId xmlns:a16="http://schemas.microsoft.com/office/drawing/2014/main" id="{0926FF84-DCE4-4FF5-97A9-328D8E01A517}"/>
                </a:ext>
              </a:extLst>
            </p:cNvPr>
            <p:cNvSpPr>
              <a:spLocks noChangeArrowheads="1"/>
            </p:cNvSpPr>
            <p:nvPr userDrawn="1"/>
          </p:nvSpPr>
          <p:spPr bwMode="auto">
            <a:xfrm>
              <a:off x="353"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6" name="Rectangle 38">
              <a:extLst>
                <a:ext uri="{FF2B5EF4-FFF2-40B4-BE49-F238E27FC236}">
                  <a16:creationId xmlns:a16="http://schemas.microsoft.com/office/drawing/2014/main" id="{1E375FF9-E536-4FFD-8628-1D585EF1C0C2}"/>
                </a:ext>
              </a:extLst>
            </p:cNvPr>
            <p:cNvSpPr>
              <a:spLocks noChangeArrowheads="1"/>
            </p:cNvSpPr>
            <p:nvPr userDrawn="1"/>
          </p:nvSpPr>
          <p:spPr bwMode="auto">
            <a:xfrm>
              <a:off x="81"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7" name="Rectangle 39">
              <a:extLst>
                <a:ext uri="{FF2B5EF4-FFF2-40B4-BE49-F238E27FC236}">
                  <a16:creationId xmlns:a16="http://schemas.microsoft.com/office/drawing/2014/main" id="{E2EAA106-D057-4550-8040-962B1731F1B6}"/>
                </a:ext>
              </a:extLst>
            </p:cNvPr>
            <p:cNvSpPr>
              <a:spLocks noChangeArrowheads="1"/>
            </p:cNvSpPr>
            <p:nvPr userDrawn="1"/>
          </p:nvSpPr>
          <p:spPr bwMode="auto">
            <a:xfrm>
              <a:off x="217" y="3158"/>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8" name="Rectangle 40">
              <a:extLst>
                <a:ext uri="{FF2B5EF4-FFF2-40B4-BE49-F238E27FC236}">
                  <a16:creationId xmlns:a16="http://schemas.microsoft.com/office/drawing/2014/main" id="{E1332A00-033A-45CA-85F6-3A99050902E9}"/>
                </a:ext>
              </a:extLst>
            </p:cNvPr>
            <p:cNvSpPr>
              <a:spLocks noChangeArrowheads="1"/>
            </p:cNvSpPr>
            <p:nvPr userDrawn="1"/>
          </p:nvSpPr>
          <p:spPr bwMode="auto">
            <a:xfrm>
              <a:off x="353"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9" name="Rectangle 41">
              <a:extLst>
                <a:ext uri="{FF2B5EF4-FFF2-40B4-BE49-F238E27FC236}">
                  <a16:creationId xmlns:a16="http://schemas.microsoft.com/office/drawing/2014/main" id="{B848E603-E615-439C-B09B-E64B35C75B48}"/>
                </a:ext>
              </a:extLst>
            </p:cNvPr>
            <p:cNvSpPr>
              <a:spLocks noChangeArrowheads="1"/>
            </p:cNvSpPr>
            <p:nvPr userDrawn="1"/>
          </p:nvSpPr>
          <p:spPr bwMode="auto">
            <a:xfrm>
              <a:off x="81"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0" name="Rectangle 42">
              <a:extLst>
                <a:ext uri="{FF2B5EF4-FFF2-40B4-BE49-F238E27FC236}">
                  <a16:creationId xmlns:a16="http://schemas.microsoft.com/office/drawing/2014/main" id="{26F5A5C5-667D-4B71-8ACF-8987EA12B04B}"/>
                </a:ext>
              </a:extLst>
            </p:cNvPr>
            <p:cNvSpPr>
              <a:spLocks noChangeArrowheads="1"/>
            </p:cNvSpPr>
            <p:nvPr userDrawn="1"/>
          </p:nvSpPr>
          <p:spPr bwMode="auto">
            <a:xfrm>
              <a:off x="353"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1" name="Rectangle 43">
              <a:extLst>
                <a:ext uri="{FF2B5EF4-FFF2-40B4-BE49-F238E27FC236}">
                  <a16:creationId xmlns:a16="http://schemas.microsoft.com/office/drawing/2014/main" id="{99565029-26C8-42AA-AC1B-57A68B663173}"/>
                </a:ext>
              </a:extLst>
            </p:cNvPr>
            <p:cNvSpPr>
              <a:spLocks noChangeArrowheads="1"/>
            </p:cNvSpPr>
            <p:nvPr userDrawn="1"/>
          </p:nvSpPr>
          <p:spPr bwMode="auto">
            <a:xfrm>
              <a:off x="217" y="2886"/>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2" name="Rectangle 44">
              <a:extLst>
                <a:ext uri="{FF2B5EF4-FFF2-40B4-BE49-F238E27FC236}">
                  <a16:creationId xmlns:a16="http://schemas.microsoft.com/office/drawing/2014/main" id="{E32CC864-23AE-4EB9-8C97-82DFB1518494}"/>
                </a:ext>
              </a:extLst>
            </p:cNvPr>
            <p:cNvSpPr>
              <a:spLocks noChangeArrowheads="1"/>
            </p:cNvSpPr>
            <p:nvPr userDrawn="1"/>
          </p:nvSpPr>
          <p:spPr bwMode="auto">
            <a:xfrm>
              <a:off x="81"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3" name="Rectangle 45">
              <a:extLst>
                <a:ext uri="{FF2B5EF4-FFF2-40B4-BE49-F238E27FC236}">
                  <a16:creationId xmlns:a16="http://schemas.microsoft.com/office/drawing/2014/main" id="{C800493A-BCAE-4956-85D1-23FB41A03A6B}"/>
                </a:ext>
              </a:extLst>
            </p:cNvPr>
            <p:cNvSpPr>
              <a:spLocks noChangeArrowheads="1"/>
            </p:cNvSpPr>
            <p:nvPr userDrawn="1"/>
          </p:nvSpPr>
          <p:spPr bwMode="auto">
            <a:xfrm>
              <a:off x="353"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4" name="Rectangle 46">
              <a:extLst>
                <a:ext uri="{FF2B5EF4-FFF2-40B4-BE49-F238E27FC236}">
                  <a16:creationId xmlns:a16="http://schemas.microsoft.com/office/drawing/2014/main" id="{D93418F9-1706-463D-BF01-276ABEFE6F2B}"/>
                </a:ext>
              </a:extLst>
            </p:cNvPr>
            <p:cNvSpPr>
              <a:spLocks noChangeArrowheads="1"/>
            </p:cNvSpPr>
            <p:nvPr userDrawn="1"/>
          </p:nvSpPr>
          <p:spPr bwMode="auto">
            <a:xfrm>
              <a:off x="217" y="3430"/>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5" name="Rectangle 47">
              <a:extLst>
                <a:ext uri="{FF2B5EF4-FFF2-40B4-BE49-F238E27FC236}">
                  <a16:creationId xmlns:a16="http://schemas.microsoft.com/office/drawing/2014/main" id="{D3B7E76F-CABD-4A9C-944E-60AB7600E8DE}"/>
                </a:ext>
              </a:extLst>
            </p:cNvPr>
            <p:cNvSpPr>
              <a:spLocks noChangeArrowheads="1"/>
            </p:cNvSpPr>
            <p:nvPr userDrawn="1"/>
          </p:nvSpPr>
          <p:spPr bwMode="auto">
            <a:xfrm>
              <a:off x="217" y="2613"/>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6" name="Rectangle 48">
              <a:extLst>
                <a:ext uri="{FF2B5EF4-FFF2-40B4-BE49-F238E27FC236}">
                  <a16:creationId xmlns:a16="http://schemas.microsoft.com/office/drawing/2014/main" id="{839ECACD-CAB5-45C1-AA25-FC3D0516A3FA}"/>
                </a:ext>
              </a:extLst>
            </p:cNvPr>
            <p:cNvSpPr>
              <a:spLocks noChangeArrowheads="1"/>
            </p:cNvSpPr>
            <p:nvPr userDrawn="1"/>
          </p:nvSpPr>
          <p:spPr bwMode="auto">
            <a:xfrm>
              <a:off x="81"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7" name="Rectangle 49">
              <a:extLst>
                <a:ext uri="{FF2B5EF4-FFF2-40B4-BE49-F238E27FC236}">
                  <a16:creationId xmlns:a16="http://schemas.microsoft.com/office/drawing/2014/main" id="{4B1C5B85-0330-4912-A8C3-FC26823A12F3}"/>
                </a:ext>
              </a:extLst>
            </p:cNvPr>
            <p:cNvSpPr>
              <a:spLocks noChangeArrowheads="1"/>
            </p:cNvSpPr>
            <p:nvPr userDrawn="1"/>
          </p:nvSpPr>
          <p:spPr bwMode="auto">
            <a:xfrm>
              <a:off x="353"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8" name="Rectangle 50">
              <a:extLst>
                <a:ext uri="{FF2B5EF4-FFF2-40B4-BE49-F238E27FC236}">
                  <a16:creationId xmlns:a16="http://schemas.microsoft.com/office/drawing/2014/main" id="{18BAE2F0-3498-4EBD-962D-1B4B8C213853}"/>
                </a:ext>
              </a:extLst>
            </p:cNvPr>
            <p:cNvSpPr>
              <a:spLocks noChangeArrowheads="1"/>
            </p:cNvSpPr>
            <p:nvPr userDrawn="1"/>
          </p:nvSpPr>
          <p:spPr bwMode="auto">
            <a:xfrm>
              <a:off x="81"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9" name="Rectangle 51">
              <a:extLst>
                <a:ext uri="{FF2B5EF4-FFF2-40B4-BE49-F238E27FC236}">
                  <a16:creationId xmlns:a16="http://schemas.microsoft.com/office/drawing/2014/main" id="{9C3326D4-3CDB-4B6C-B800-A5FDEF5242C0}"/>
                </a:ext>
              </a:extLst>
            </p:cNvPr>
            <p:cNvSpPr>
              <a:spLocks noChangeArrowheads="1"/>
            </p:cNvSpPr>
            <p:nvPr userDrawn="1"/>
          </p:nvSpPr>
          <p:spPr bwMode="auto">
            <a:xfrm>
              <a:off x="217" y="2069"/>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0" name="Rectangle 52">
              <a:extLst>
                <a:ext uri="{FF2B5EF4-FFF2-40B4-BE49-F238E27FC236}">
                  <a16:creationId xmlns:a16="http://schemas.microsoft.com/office/drawing/2014/main" id="{394727FF-C8B5-465E-8137-D08A789BA3D2}"/>
                </a:ext>
              </a:extLst>
            </p:cNvPr>
            <p:cNvSpPr>
              <a:spLocks noChangeArrowheads="1"/>
            </p:cNvSpPr>
            <p:nvPr userDrawn="1"/>
          </p:nvSpPr>
          <p:spPr bwMode="auto">
            <a:xfrm>
              <a:off x="353"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1" name="Rectangle 53">
              <a:extLst>
                <a:ext uri="{FF2B5EF4-FFF2-40B4-BE49-F238E27FC236}">
                  <a16:creationId xmlns:a16="http://schemas.microsoft.com/office/drawing/2014/main" id="{EC04C281-2FBF-4C70-9268-13FD0EA0EB94}"/>
                </a:ext>
              </a:extLst>
            </p:cNvPr>
            <p:cNvSpPr>
              <a:spLocks noChangeArrowheads="1"/>
            </p:cNvSpPr>
            <p:nvPr userDrawn="1"/>
          </p:nvSpPr>
          <p:spPr bwMode="auto">
            <a:xfrm>
              <a:off x="81"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2" name="Rectangle 54">
              <a:extLst>
                <a:ext uri="{FF2B5EF4-FFF2-40B4-BE49-F238E27FC236}">
                  <a16:creationId xmlns:a16="http://schemas.microsoft.com/office/drawing/2014/main" id="{80E43CD0-201F-48A3-BF34-65D767B5B5AE}"/>
                </a:ext>
              </a:extLst>
            </p:cNvPr>
            <p:cNvSpPr>
              <a:spLocks noChangeArrowheads="1"/>
            </p:cNvSpPr>
            <p:nvPr userDrawn="1"/>
          </p:nvSpPr>
          <p:spPr bwMode="auto">
            <a:xfrm>
              <a:off x="353"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3" name="Rectangle 55">
              <a:extLst>
                <a:ext uri="{FF2B5EF4-FFF2-40B4-BE49-F238E27FC236}">
                  <a16:creationId xmlns:a16="http://schemas.microsoft.com/office/drawing/2014/main" id="{CCFEAC5C-74B5-452F-94F3-89E79846FD69}"/>
                </a:ext>
              </a:extLst>
            </p:cNvPr>
            <p:cNvSpPr>
              <a:spLocks noChangeArrowheads="1"/>
            </p:cNvSpPr>
            <p:nvPr userDrawn="1"/>
          </p:nvSpPr>
          <p:spPr bwMode="auto">
            <a:xfrm>
              <a:off x="217" y="1797"/>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4" name="Rectangle 56">
              <a:extLst>
                <a:ext uri="{FF2B5EF4-FFF2-40B4-BE49-F238E27FC236}">
                  <a16:creationId xmlns:a16="http://schemas.microsoft.com/office/drawing/2014/main" id="{3FFF3636-1162-4515-A5AA-F359DB96B95A}"/>
                </a:ext>
              </a:extLst>
            </p:cNvPr>
            <p:cNvSpPr>
              <a:spLocks noChangeArrowheads="1"/>
            </p:cNvSpPr>
            <p:nvPr userDrawn="1"/>
          </p:nvSpPr>
          <p:spPr bwMode="auto">
            <a:xfrm>
              <a:off x="81"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5" name="Rectangle 57">
              <a:extLst>
                <a:ext uri="{FF2B5EF4-FFF2-40B4-BE49-F238E27FC236}">
                  <a16:creationId xmlns:a16="http://schemas.microsoft.com/office/drawing/2014/main" id="{A706412A-3017-4890-9C5F-0B2DE7917865}"/>
                </a:ext>
              </a:extLst>
            </p:cNvPr>
            <p:cNvSpPr>
              <a:spLocks noChangeArrowheads="1"/>
            </p:cNvSpPr>
            <p:nvPr userDrawn="1"/>
          </p:nvSpPr>
          <p:spPr bwMode="auto">
            <a:xfrm>
              <a:off x="353"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6" name="Rectangle 58">
              <a:extLst>
                <a:ext uri="{FF2B5EF4-FFF2-40B4-BE49-F238E27FC236}">
                  <a16:creationId xmlns:a16="http://schemas.microsoft.com/office/drawing/2014/main" id="{C885814E-C113-4D93-89E4-B7BC44C0D943}"/>
                </a:ext>
              </a:extLst>
            </p:cNvPr>
            <p:cNvSpPr>
              <a:spLocks noChangeArrowheads="1"/>
            </p:cNvSpPr>
            <p:nvPr userDrawn="1"/>
          </p:nvSpPr>
          <p:spPr bwMode="auto">
            <a:xfrm>
              <a:off x="217" y="2341"/>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7" name="Rectangle 59">
              <a:extLst>
                <a:ext uri="{FF2B5EF4-FFF2-40B4-BE49-F238E27FC236}">
                  <a16:creationId xmlns:a16="http://schemas.microsoft.com/office/drawing/2014/main" id="{C75BE212-7553-4ABB-BE77-2E10B591AA00}"/>
                </a:ext>
              </a:extLst>
            </p:cNvPr>
            <p:cNvSpPr>
              <a:spLocks noChangeArrowheads="1"/>
            </p:cNvSpPr>
            <p:nvPr userDrawn="1"/>
          </p:nvSpPr>
          <p:spPr bwMode="auto">
            <a:xfrm>
              <a:off x="217" y="1525"/>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19" name="Rectangle 71">
              <a:extLst>
                <a:ext uri="{FF2B5EF4-FFF2-40B4-BE49-F238E27FC236}">
                  <a16:creationId xmlns:a16="http://schemas.microsoft.com/office/drawing/2014/main" id="{8B0FB43C-BE41-43EC-8BE4-40C3744D85C1}"/>
                </a:ext>
              </a:extLst>
            </p:cNvPr>
            <p:cNvSpPr>
              <a:spLocks noChangeArrowheads="1"/>
            </p:cNvSpPr>
            <p:nvPr userDrawn="1"/>
          </p:nvSpPr>
          <p:spPr bwMode="auto">
            <a:xfrm>
              <a:off x="0" y="3974"/>
              <a:ext cx="81"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0" name="Rectangle 72">
              <a:extLst>
                <a:ext uri="{FF2B5EF4-FFF2-40B4-BE49-F238E27FC236}">
                  <a16:creationId xmlns:a16="http://schemas.microsoft.com/office/drawing/2014/main" id="{1ECBD47C-0206-4D2F-89C2-5777ADFF98D2}"/>
                </a:ext>
              </a:extLst>
            </p:cNvPr>
            <p:cNvSpPr>
              <a:spLocks noChangeArrowheads="1"/>
            </p:cNvSpPr>
            <p:nvPr userDrawn="1"/>
          </p:nvSpPr>
          <p:spPr bwMode="auto">
            <a:xfrm>
              <a:off x="0" y="3702"/>
              <a:ext cx="81"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1" name="Rectangle 73">
              <a:extLst>
                <a:ext uri="{FF2B5EF4-FFF2-40B4-BE49-F238E27FC236}">
                  <a16:creationId xmlns:a16="http://schemas.microsoft.com/office/drawing/2014/main" id="{E725AECA-EF00-41CF-977E-2A5E3837836F}"/>
                </a:ext>
              </a:extLst>
            </p:cNvPr>
            <p:cNvSpPr>
              <a:spLocks noChangeArrowheads="1"/>
            </p:cNvSpPr>
            <p:nvPr userDrawn="1"/>
          </p:nvSpPr>
          <p:spPr bwMode="auto">
            <a:xfrm>
              <a:off x="0" y="3158"/>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2" name="Rectangle 74">
              <a:extLst>
                <a:ext uri="{FF2B5EF4-FFF2-40B4-BE49-F238E27FC236}">
                  <a16:creationId xmlns:a16="http://schemas.microsoft.com/office/drawing/2014/main" id="{A0773C45-3CFC-49AB-8C99-0C3EB4541ACC}"/>
                </a:ext>
              </a:extLst>
            </p:cNvPr>
            <p:cNvSpPr>
              <a:spLocks noChangeArrowheads="1"/>
            </p:cNvSpPr>
            <p:nvPr userDrawn="1"/>
          </p:nvSpPr>
          <p:spPr bwMode="auto">
            <a:xfrm>
              <a:off x="0" y="2886"/>
              <a:ext cx="81"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3" name="Rectangle 75">
              <a:extLst>
                <a:ext uri="{FF2B5EF4-FFF2-40B4-BE49-F238E27FC236}">
                  <a16:creationId xmlns:a16="http://schemas.microsoft.com/office/drawing/2014/main" id="{AFD07EF9-4E11-41A5-A629-E821E754B292}"/>
                </a:ext>
              </a:extLst>
            </p:cNvPr>
            <p:cNvSpPr>
              <a:spLocks noChangeArrowheads="1"/>
            </p:cNvSpPr>
            <p:nvPr userDrawn="1"/>
          </p:nvSpPr>
          <p:spPr bwMode="auto">
            <a:xfrm>
              <a:off x="0" y="3430"/>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4" name="Rectangle 76">
              <a:extLst>
                <a:ext uri="{FF2B5EF4-FFF2-40B4-BE49-F238E27FC236}">
                  <a16:creationId xmlns:a16="http://schemas.microsoft.com/office/drawing/2014/main" id="{A55AEDCC-CB32-45EA-9607-485C39748F92}"/>
                </a:ext>
              </a:extLst>
            </p:cNvPr>
            <p:cNvSpPr>
              <a:spLocks noChangeArrowheads="1"/>
            </p:cNvSpPr>
            <p:nvPr userDrawn="1"/>
          </p:nvSpPr>
          <p:spPr bwMode="auto">
            <a:xfrm>
              <a:off x="0" y="2613"/>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5" name="Rectangle 77">
              <a:extLst>
                <a:ext uri="{FF2B5EF4-FFF2-40B4-BE49-F238E27FC236}">
                  <a16:creationId xmlns:a16="http://schemas.microsoft.com/office/drawing/2014/main" id="{8E2FC41E-BCDC-40A7-9660-F2729D85F25F}"/>
                </a:ext>
              </a:extLst>
            </p:cNvPr>
            <p:cNvSpPr>
              <a:spLocks noChangeArrowheads="1"/>
            </p:cNvSpPr>
            <p:nvPr userDrawn="1"/>
          </p:nvSpPr>
          <p:spPr bwMode="auto">
            <a:xfrm>
              <a:off x="0" y="2069"/>
              <a:ext cx="81"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6" name="Rectangle 78">
              <a:extLst>
                <a:ext uri="{FF2B5EF4-FFF2-40B4-BE49-F238E27FC236}">
                  <a16:creationId xmlns:a16="http://schemas.microsoft.com/office/drawing/2014/main" id="{A15F413D-2A5A-4B32-AED7-19E292965BAD}"/>
                </a:ext>
              </a:extLst>
            </p:cNvPr>
            <p:cNvSpPr>
              <a:spLocks noChangeArrowheads="1"/>
            </p:cNvSpPr>
            <p:nvPr userDrawn="1"/>
          </p:nvSpPr>
          <p:spPr bwMode="auto">
            <a:xfrm>
              <a:off x="0" y="1797"/>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7" name="Rectangle 79">
              <a:extLst>
                <a:ext uri="{FF2B5EF4-FFF2-40B4-BE49-F238E27FC236}">
                  <a16:creationId xmlns:a16="http://schemas.microsoft.com/office/drawing/2014/main" id="{1C7DF37B-087E-489A-BEB8-D37F9C96D46F}"/>
                </a:ext>
              </a:extLst>
            </p:cNvPr>
            <p:cNvSpPr>
              <a:spLocks noChangeArrowheads="1"/>
            </p:cNvSpPr>
            <p:nvPr userDrawn="1"/>
          </p:nvSpPr>
          <p:spPr bwMode="auto">
            <a:xfrm>
              <a:off x="0" y="2341"/>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8" name="Rectangle 80">
              <a:extLst>
                <a:ext uri="{FF2B5EF4-FFF2-40B4-BE49-F238E27FC236}">
                  <a16:creationId xmlns:a16="http://schemas.microsoft.com/office/drawing/2014/main" id="{56C70DF8-8412-45BC-ADDB-25343863CEC0}"/>
                </a:ext>
              </a:extLst>
            </p:cNvPr>
            <p:cNvSpPr>
              <a:spLocks noChangeArrowheads="1"/>
            </p:cNvSpPr>
            <p:nvPr userDrawn="1"/>
          </p:nvSpPr>
          <p:spPr bwMode="auto">
            <a:xfrm>
              <a:off x="0" y="1525"/>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3336" name="Rectangle 88">
            <a:extLst>
              <a:ext uri="{FF2B5EF4-FFF2-40B4-BE49-F238E27FC236}">
                <a16:creationId xmlns:a16="http://schemas.microsoft.com/office/drawing/2014/main" id="{9A98B5EC-50DE-43CE-BA96-EB576AF95C71}"/>
              </a:ext>
            </a:extLst>
          </p:cNvPr>
          <p:cNvSpPr>
            <a:spLocks noChangeArrowheads="1"/>
          </p:cNvSpPr>
          <p:nvPr userDrawn="1"/>
        </p:nvSpPr>
        <p:spPr bwMode="auto">
          <a:xfrm>
            <a:off x="344488" y="6672263"/>
            <a:ext cx="8929687" cy="1714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564" tIns="18855" rIns="56564" bIns="0" anchor="ctr">
            <a:spAutoFit/>
          </a:bodyPr>
          <a:lstStyle>
            <a:lvl1pPr defTabSz="957263">
              <a:defRPr kumimoji="1">
                <a:solidFill>
                  <a:schemeClr val="tx1"/>
                </a:solidFill>
                <a:latin typeface="Arial" panose="020B0604020202020204" pitchFamily="34" charset="0"/>
                <a:ea typeface="ＭＳ Ｐゴシック" panose="020B0600070205080204" pitchFamily="50" charset="-128"/>
              </a:defRPr>
            </a:lvl1pPr>
            <a:lvl2pPr marL="479425" defTabSz="957263">
              <a:defRPr kumimoji="1">
                <a:solidFill>
                  <a:schemeClr val="tx1"/>
                </a:solidFill>
                <a:latin typeface="Arial" panose="020B0604020202020204" pitchFamily="34" charset="0"/>
                <a:ea typeface="ＭＳ Ｐゴシック" panose="020B0600070205080204" pitchFamily="50" charset="-128"/>
              </a:defRPr>
            </a:lvl2pPr>
            <a:lvl3pPr marL="957263" defTabSz="957263">
              <a:defRPr kumimoji="1">
                <a:solidFill>
                  <a:schemeClr val="tx1"/>
                </a:solidFill>
                <a:latin typeface="Arial" panose="020B0604020202020204" pitchFamily="34" charset="0"/>
                <a:ea typeface="ＭＳ Ｐゴシック" panose="020B0600070205080204" pitchFamily="50" charset="-128"/>
              </a:defRPr>
            </a:lvl3pPr>
            <a:lvl4pPr marL="1436688" defTabSz="957263">
              <a:defRPr kumimoji="1">
                <a:solidFill>
                  <a:schemeClr val="tx1"/>
                </a:solidFill>
                <a:latin typeface="Arial" panose="020B0604020202020204" pitchFamily="34" charset="0"/>
                <a:ea typeface="ＭＳ Ｐゴシック" panose="020B0600070205080204" pitchFamily="50" charset="-128"/>
              </a:defRPr>
            </a:lvl4pPr>
            <a:lvl5pPr marL="1916113" defTabSz="957263">
              <a:defRPr kumimoji="1">
                <a:solidFill>
                  <a:schemeClr val="tx1"/>
                </a:solidFill>
                <a:latin typeface="Arial" panose="020B0604020202020204" pitchFamily="34" charset="0"/>
                <a:ea typeface="ＭＳ Ｐゴシック" panose="020B0600070205080204" pitchFamily="50" charset="-128"/>
              </a:defRPr>
            </a:lvl5pPr>
            <a:lvl6pPr marL="23733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8305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2877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7449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000" b="1">
                <a:ea typeface="HG丸ｺﾞｼｯｸM-PRO" panose="020F0600000000000000" pitchFamily="50" charset="-128"/>
              </a:rPr>
              <a:t>Copyright ©2010 Digipot Corporation all rights reserved.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143302-15E5-477D-91CB-0A7188891E8D}"/>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93813EF-1C4D-4081-B3EE-2A2B34022F5B}"/>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3">
            <a:extLst>
              <a:ext uri="{FF2B5EF4-FFF2-40B4-BE49-F238E27FC236}">
                <a16:creationId xmlns:a16="http://schemas.microsoft.com/office/drawing/2014/main" id="{3A22DFA1-CBAF-498E-B561-4ADF3B681549}"/>
              </a:ext>
            </a:extLst>
          </p:cNvPr>
          <p:cNvSpPr>
            <a:spLocks noGrp="1"/>
          </p:cNvSpPr>
          <p:nvPr>
            <p:ph type="sldNum" sz="quarter" idx="10"/>
          </p:nvPr>
        </p:nvSpPr>
        <p:spPr/>
        <p:txBody>
          <a:bodyPr/>
          <a:lstStyle>
            <a:lvl1pPr>
              <a:defRPr/>
            </a:lvl1pPr>
          </a:lstStyle>
          <a:p>
            <a:fld id="{0D44FBDD-3BB7-449B-B3DC-C30E92830B49}" type="slidenum">
              <a:rPr lang="en-US" altLang="ja-JP"/>
              <a:pPr/>
              <a:t>‹#›</a:t>
            </a:fld>
            <a:endParaRPr lang="en-US" altLang="ja-JP"/>
          </a:p>
        </p:txBody>
      </p:sp>
    </p:spTree>
    <p:extLst>
      <p:ext uri="{BB962C8B-B14F-4D97-AF65-F5344CB8AC3E}">
        <p14:creationId xmlns:p14="http://schemas.microsoft.com/office/powerpoint/2010/main" val="265782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A077600-7523-4CAD-BA9C-35897745AD8C}"/>
              </a:ext>
            </a:extLst>
          </p:cNvPr>
          <p:cNvSpPr>
            <a:spLocks noGrp="1"/>
          </p:cNvSpPr>
          <p:nvPr>
            <p:ph type="title" orient="vert"/>
          </p:nvPr>
        </p:nvSpPr>
        <p:spPr>
          <a:xfrm>
            <a:off x="7089775" y="0"/>
            <a:ext cx="2135188" cy="6176963"/>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F97460B-9109-4C0E-A21A-4E1C08A102B8}"/>
              </a:ext>
            </a:extLst>
          </p:cNvPr>
          <p:cNvSpPr>
            <a:spLocks noGrp="1"/>
          </p:cNvSpPr>
          <p:nvPr>
            <p:ph type="body" orient="vert" idx="1"/>
          </p:nvPr>
        </p:nvSpPr>
        <p:spPr>
          <a:xfrm>
            <a:off x="681038" y="0"/>
            <a:ext cx="6256337" cy="617696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3">
            <a:extLst>
              <a:ext uri="{FF2B5EF4-FFF2-40B4-BE49-F238E27FC236}">
                <a16:creationId xmlns:a16="http://schemas.microsoft.com/office/drawing/2014/main" id="{E33ADD87-E30E-47AC-9B9D-58A9786EFC7D}"/>
              </a:ext>
            </a:extLst>
          </p:cNvPr>
          <p:cNvSpPr>
            <a:spLocks noGrp="1"/>
          </p:cNvSpPr>
          <p:nvPr>
            <p:ph type="sldNum" sz="quarter" idx="10"/>
          </p:nvPr>
        </p:nvSpPr>
        <p:spPr/>
        <p:txBody>
          <a:bodyPr/>
          <a:lstStyle>
            <a:lvl1pPr>
              <a:defRPr/>
            </a:lvl1pPr>
          </a:lstStyle>
          <a:p>
            <a:fld id="{AB15F8B2-07FE-41D9-AF77-EA73A13D9C50}" type="slidenum">
              <a:rPr lang="en-US" altLang="ja-JP"/>
              <a:pPr/>
              <a:t>‹#›</a:t>
            </a:fld>
            <a:endParaRPr lang="en-US" altLang="ja-JP"/>
          </a:p>
        </p:txBody>
      </p:sp>
    </p:spTree>
    <p:extLst>
      <p:ext uri="{BB962C8B-B14F-4D97-AF65-F5344CB8AC3E}">
        <p14:creationId xmlns:p14="http://schemas.microsoft.com/office/powerpoint/2010/main" val="2195743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188D03-9599-408D-B413-649E236FA7DE}"/>
              </a:ext>
            </a:extLst>
          </p:cNvPr>
          <p:cNvSpPr>
            <a:spLocks noGrp="1"/>
          </p:cNvSpPr>
          <p:nvPr>
            <p:ph type="title"/>
          </p:nvPr>
        </p:nvSpPr>
        <p:spPr>
          <a:xfrm>
            <a:off x="1065213" y="0"/>
            <a:ext cx="7272337" cy="620713"/>
          </a:xfrm>
        </p:spPr>
        <p:txBody>
          <a:bodyPr/>
          <a:lstStyle/>
          <a:p>
            <a:r>
              <a:rPr lang="ja-JP" altLang="en-US"/>
              <a:t>マスター タイトルの書式設定</a:t>
            </a:r>
          </a:p>
        </p:txBody>
      </p:sp>
      <p:sp>
        <p:nvSpPr>
          <p:cNvPr id="3" name="表プレースホルダー 2">
            <a:extLst>
              <a:ext uri="{FF2B5EF4-FFF2-40B4-BE49-F238E27FC236}">
                <a16:creationId xmlns:a16="http://schemas.microsoft.com/office/drawing/2014/main" id="{2A167402-7CD1-4149-A82E-8DB3BF561102}"/>
              </a:ext>
            </a:extLst>
          </p:cNvPr>
          <p:cNvSpPr>
            <a:spLocks noGrp="1"/>
          </p:cNvSpPr>
          <p:nvPr>
            <p:ph type="tbl" idx="1"/>
          </p:nvPr>
        </p:nvSpPr>
        <p:spPr>
          <a:xfrm>
            <a:off x="681038" y="1825625"/>
            <a:ext cx="8543925" cy="4351338"/>
          </a:xfrm>
          <a:prstGeom prst="rect">
            <a:avLst/>
          </a:prstGeom>
        </p:spPr>
        <p:txBody>
          <a:bodyPr/>
          <a:lstStyle/>
          <a:p>
            <a:endParaRPr lang="ja-JP" altLang="en-US"/>
          </a:p>
        </p:txBody>
      </p:sp>
      <p:sp>
        <p:nvSpPr>
          <p:cNvPr id="4" name="スライド番号プレースホルダー 3">
            <a:extLst>
              <a:ext uri="{FF2B5EF4-FFF2-40B4-BE49-F238E27FC236}">
                <a16:creationId xmlns:a16="http://schemas.microsoft.com/office/drawing/2014/main" id="{258C7F9A-5742-47B4-B473-8622D74F492F}"/>
              </a:ext>
            </a:extLst>
          </p:cNvPr>
          <p:cNvSpPr>
            <a:spLocks noGrp="1"/>
          </p:cNvSpPr>
          <p:nvPr>
            <p:ph type="sldNum" sz="quarter" idx="10"/>
          </p:nvPr>
        </p:nvSpPr>
        <p:spPr>
          <a:xfrm>
            <a:off x="9274175" y="6400800"/>
            <a:ext cx="631825" cy="457200"/>
          </a:xfrm>
        </p:spPr>
        <p:txBody>
          <a:bodyPr/>
          <a:lstStyle>
            <a:lvl1pPr>
              <a:defRPr/>
            </a:lvl1pPr>
          </a:lstStyle>
          <a:p>
            <a:fld id="{A1ADF031-5E7C-4ED7-A3BC-BC4DCE9CD1CC}" type="slidenum">
              <a:rPr lang="en-US" altLang="ja-JP"/>
              <a:pPr/>
              <a:t>‹#›</a:t>
            </a:fld>
            <a:endParaRPr lang="en-US" altLang="ja-JP"/>
          </a:p>
        </p:txBody>
      </p:sp>
    </p:spTree>
    <p:extLst>
      <p:ext uri="{BB962C8B-B14F-4D97-AF65-F5344CB8AC3E}">
        <p14:creationId xmlns:p14="http://schemas.microsoft.com/office/powerpoint/2010/main" val="524544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9D3BA-AF56-44A0-9331-F84A8FE4346A}"/>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6EF9295-9A70-4F92-BA1C-566F3A39912E}"/>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3">
            <a:extLst>
              <a:ext uri="{FF2B5EF4-FFF2-40B4-BE49-F238E27FC236}">
                <a16:creationId xmlns:a16="http://schemas.microsoft.com/office/drawing/2014/main" id="{F5D3F860-76F3-4CF7-9E27-6077466161C3}"/>
              </a:ext>
            </a:extLst>
          </p:cNvPr>
          <p:cNvSpPr>
            <a:spLocks noGrp="1"/>
          </p:cNvSpPr>
          <p:nvPr>
            <p:ph type="sldNum" sz="quarter" idx="10"/>
          </p:nvPr>
        </p:nvSpPr>
        <p:spPr/>
        <p:txBody>
          <a:bodyPr/>
          <a:lstStyle>
            <a:lvl1pPr>
              <a:defRPr/>
            </a:lvl1pPr>
          </a:lstStyle>
          <a:p>
            <a:fld id="{21CE47E1-EB6B-4747-BB82-BB46C2BCE495}" type="slidenum">
              <a:rPr lang="en-US" altLang="ja-JP"/>
              <a:pPr/>
              <a:t>‹#›</a:t>
            </a:fld>
            <a:endParaRPr lang="en-US" altLang="ja-JP"/>
          </a:p>
        </p:txBody>
      </p:sp>
    </p:spTree>
    <p:extLst>
      <p:ext uri="{BB962C8B-B14F-4D97-AF65-F5344CB8AC3E}">
        <p14:creationId xmlns:p14="http://schemas.microsoft.com/office/powerpoint/2010/main" val="2012171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0BDBD-F948-4949-B0FB-6012E90289F8}"/>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8F6C9916-F22B-40F8-A647-3B7B9AF912DB}"/>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スライド番号プレースホルダー 3">
            <a:extLst>
              <a:ext uri="{FF2B5EF4-FFF2-40B4-BE49-F238E27FC236}">
                <a16:creationId xmlns:a16="http://schemas.microsoft.com/office/drawing/2014/main" id="{545951F2-DCCF-40F5-9D05-E0410E0C0E24}"/>
              </a:ext>
            </a:extLst>
          </p:cNvPr>
          <p:cNvSpPr>
            <a:spLocks noGrp="1"/>
          </p:cNvSpPr>
          <p:nvPr>
            <p:ph type="sldNum" sz="quarter" idx="10"/>
          </p:nvPr>
        </p:nvSpPr>
        <p:spPr/>
        <p:txBody>
          <a:bodyPr/>
          <a:lstStyle>
            <a:lvl1pPr>
              <a:defRPr/>
            </a:lvl1pPr>
          </a:lstStyle>
          <a:p>
            <a:fld id="{9CC84AF0-3451-4994-97CB-DB07E227B9F9}" type="slidenum">
              <a:rPr lang="en-US" altLang="ja-JP"/>
              <a:pPr/>
              <a:t>‹#›</a:t>
            </a:fld>
            <a:endParaRPr lang="en-US" altLang="ja-JP"/>
          </a:p>
        </p:txBody>
      </p:sp>
    </p:spTree>
    <p:extLst>
      <p:ext uri="{BB962C8B-B14F-4D97-AF65-F5344CB8AC3E}">
        <p14:creationId xmlns:p14="http://schemas.microsoft.com/office/powerpoint/2010/main" val="874141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4EDA28-974B-46D8-8393-F558E83B5685}"/>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55986688-2034-439E-B249-C569ED678869}"/>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02213BDD-04E0-44C0-B213-33A5902443F0}"/>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スライド番号プレースホルダー 4">
            <a:extLst>
              <a:ext uri="{FF2B5EF4-FFF2-40B4-BE49-F238E27FC236}">
                <a16:creationId xmlns:a16="http://schemas.microsoft.com/office/drawing/2014/main" id="{FF86888A-C0BB-4CDF-AC85-CA78E9BB34FA}"/>
              </a:ext>
            </a:extLst>
          </p:cNvPr>
          <p:cNvSpPr>
            <a:spLocks noGrp="1"/>
          </p:cNvSpPr>
          <p:nvPr>
            <p:ph type="sldNum" sz="quarter" idx="10"/>
          </p:nvPr>
        </p:nvSpPr>
        <p:spPr/>
        <p:txBody>
          <a:bodyPr/>
          <a:lstStyle>
            <a:lvl1pPr>
              <a:defRPr/>
            </a:lvl1pPr>
          </a:lstStyle>
          <a:p>
            <a:fld id="{E395A210-D4F8-4FD1-BA3A-B8B41B5C4FD6}" type="slidenum">
              <a:rPr lang="en-US" altLang="ja-JP"/>
              <a:pPr/>
              <a:t>‹#›</a:t>
            </a:fld>
            <a:endParaRPr lang="en-US" altLang="ja-JP"/>
          </a:p>
        </p:txBody>
      </p:sp>
    </p:spTree>
    <p:extLst>
      <p:ext uri="{BB962C8B-B14F-4D97-AF65-F5344CB8AC3E}">
        <p14:creationId xmlns:p14="http://schemas.microsoft.com/office/powerpoint/2010/main" val="3921864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C49357-FA36-49CA-B812-BCEF4EC61D1B}"/>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78562E87-F134-4905-8AC8-AD9C27E7F458}"/>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2563A8D7-2DCC-4EDC-A1E7-DF0D1EADE6AC}"/>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06712702-7583-4025-9EB5-93A6BB327786}"/>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BD74AD8E-347F-40CF-A4CD-2DB97E796539}"/>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スライド番号プレースホルダー 6">
            <a:extLst>
              <a:ext uri="{FF2B5EF4-FFF2-40B4-BE49-F238E27FC236}">
                <a16:creationId xmlns:a16="http://schemas.microsoft.com/office/drawing/2014/main" id="{BC611F54-352E-490C-962F-A764E37A1DD7}"/>
              </a:ext>
            </a:extLst>
          </p:cNvPr>
          <p:cNvSpPr>
            <a:spLocks noGrp="1"/>
          </p:cNvSpPr>
          <p:nvPr>
            <p:ph type="sldNum" sz="quarter" idx="10"/>
          </p:nvPr>
        </p:nvSpPr>
        <p:spPr/>
        <p:txBody>
          <a:bodyPr/>
          <a:lstStyle>
            <a:lvl1pPr>
              <a:defRPr/>
            </a:lvl1pPr>
          </a:lstStyle>
          <a:p>
            <a:fld id="{981C8489-0482-446A-ACFC-82CDB9BC4BF9}" type="slidenum">
              <a:rPr lang="en-US" altLang="ja-JP"/>
              <a:pPr/>
              <a:t>‹#›</a:t>
            </a:fld>
            <a:endParaRPr lang="en-US" altLang="ja-JP"/>
          </a:p>
        </p:txBody>
      </p:sp>
    </p:spTree>
    <p:extLst>
      <p:ext uri="{BB962C8B-B14F-4D97-AF65-F5344CB8AC3E}">
        <p14:creationId xmlns:p14="http://schemas.microsoft.com/office/powerpoint/2010/main" val="1141704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C12097-530F-4A35-A589-B2BDFF013780}"/>
              </a:ext>
            </a:extLst>
          </p:cNvPr>
          <p:cNvSpPr>
            <a:spLocks noGrp="1"/>
          </p:cNvSpPr>
          <p:nvPr>
            <p:ph type="title"/>
          </p:nvPr>
        </p:nvSpPr>
        <p:spPr/>
        <p:txBody>
          <a:bodyPr/>
          <a:lstStyle/>
          <a:p>
            <a:r>
              <a:rPr lang="ja-JP" altLang="en-US"/>
              <a:t>マスター タイトルの書式設定</a:t>
            </a:r>
          </a:p>
        </p:txBody>
      </p:sp>
      <p:sp>
        <p:nvSpPr>
          <p:cNvPr id="3" name="スライド番号プレースホルダー 2">
            <a:extLst>
              <a:ext uri="{FF2B5EF4-FFF2-40B4-BE49-F238E27FC236}">
                <a16:creationId xmlns:a16="http://schemas.microsoft.com/office/drawing/2014/main" id="{62CD2ECD-0813-4859-906B-1AFC70F46A10}"/>
              </a:ext>
            </a:extLst>
          </p:cNvPr>
          <p:cNvSpPr>
            <a:spLocks noGrp="1"/>
          </p:cNvSpPr>
          <p:nvPr>
            <p:ph type="sldNum" sz="quarter" idx="10"/>
          </p:nvPr>
        </p:nvSpPr>
        <p:spPr/>
        <p:txBody>
          <a:bodyPr/>
          <a:lstStyle>
            <a:lvl1pPr>
              <a:defRPr/>
            </a:lvl1pPr>
          </a:lstStyle>
          <a:p>
            <a:fld id="{2D9E44BA-6021-4B17-8E32-2AB20DC77EDB}" type="slidenum">
              <a:rPr lang="en-US" altLang="ja-JP"/>
              <a:pPr/>
              <a:t>‹#›</a:t>
            </a:fld>
            <a:endParaRPr lang="en-US" altLang="ja-JP"/>
          </a:p>
        </p:txBody>
      </p:sp>
    </p:spTree>
    <p:extLst>
      <p:ext uri="{BB962C8B-B14F-4D97-AF65-F5344CB8AC3E}">
        <p14:creationId xmlns:p14="http://schemas.microsoft.com/office/powerpoint/2010/main" val="1354474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529B843-2A18-40E8-8BA9-81B1652D180E}"/>
              </a:ext>
            </a:extLst>
          </p:cNvPr>
          <p:cNvSpPr>
            <a:spLocks noGrp="1"/>
          </p:cNvSpPr>
          <p:nvPr>
            <p:ph type="sldNum" sz="quarter" idx="10"/>
          </p:nvPr>
        </p:nvSpPr>
        <p:spPr/>
        <p:txBody>
          <a:bodyPr/>
          <a:lstStyle>
            <a:lvl1pPr>
              <a:defRPr/>
            </a:lvl1pPr>
          </a:lstStyle>
          <a:p>
            <a:fld id="{C0528EAE-9EA4-4F9A-9F92-0D5FBD65EAC8}" type="slidenum">
              <a:rPr lang="en-US" altLang="ja-JP"/>
              <a:pPr/>
              <a:t>‹#›</a:t>
            </a:fld>
            <a:endParaRPr lang="en-US" altLang="ja-JP"/>
          </a:p>
        </p:txBody>
      </p:sp>
    </p:spTree>
    <p:extLst>
      <p:ext uri="{BB962C8B-B14F-4D97-AF65-F5344CB8AC3E}">
        <p14:creationId xmlns:p14="http://schemas.microsoft.com/office/powerpoint/2010/main" val="1514849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132BD2-A5AC-4F07-A49B-60C666D3856C}"/>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BF9500A4-2AB4-415B-8411-6902D9E0DB99}"/>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877104E7-4A1D-41F4-BFC8-CE29E8666BD4}"/>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スライド番号プレースホルダー 4">
            <a:extLst>
              <a:ext uri="{FF2B5EF4-FFF2-40B4-BE49-F238E27FC236}">
                <a16:creationId xmlns:a16="http://schemas.microsoft.com/office/drawing/2014/main" id="{81CB8F53-85D2-486A-B390-18C3CDAD28AF}"/>
              </a:ext>
            </a:extLst>
          </p:cNvPr>
          <p:cNvSpPr>
            <a:spLocks noGrp="1"/>
          </p:cNvSpPr>
          <p:nvPr>
            <p:ph type="sldNum" sz="quarter" idx="10"/>
          </p:nvPr>
        </p:nvSpPr>
        <p:spPr/>
        <p:txBody>
          <a:bodyPr/>
          <a:lstStyle>
            <a:lvl1pPr>
              <a:defRPr/>
            </a:lvl1pPr>
          </a:lstStyle>
          <a:p>
            <a:fld id="{78347FDD-1A1F-440C-9487-A069E491CB6C}" type="slidenum">
              <a:rPr lang="en-US" altLang="ja-JP"/>
              <a:pPr/>
              <a:t>‹#›</a:t>
            </a:fld>
            <a:endParaRPr lang="en-US" altLang="ja-JP"/>
          </a:p>
        </p:txBody>
      </p:sp>
    </p:spTree>
    <p:extLst>
      <p:ext uri="{BB962C8B-B14F-4D97-AF65-F5344CB8AC3E}">
        <p14:creationId xmlns:p14="http://schemas.microsoft.com/office/powerpoint/2010/main" val="3400182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740C05-4B22-4EDD-AA6F-E354DA762BA5}"/>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9DD4EE7B-9E9C-4499-B2E9-7201B8491455}"/>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32EC8272-ED50-4175-BAFE-6A657EF1AD68}"/>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スライド番号プレースホルダー 4">
            <a:extLst>
              <a:ext uri="{FF2B5EF4-FFF2-40B4-BE49-F238E27FC236}">
                <a16:creationId xmlns:a16="http://schemas.microsoft.com/office/drawing/2014/main" id="{0F71787B-854C-4BBB-ABE0-32F014BED8E5}"/>
              </a:ext>
            </a:extLst>
          </p:cNvPr>
          <p:cNvSpPr>
            <a:spLocks noGrp="1"/>
          </p:cNvSpPr>
          <p:nvPr>
            <p:ph type="sldNum" sz="quarter" idx="10"/>
          </p:nvPr>
        </p:nvSpPr>
        <p:spPr/>
        <p:txBody>
          <a:bodyPr/>
          <a:lstStyle>
            <a:lvl1pPr>
              <a:defRPr/>
            </a:lvl1pPr>
          </a:lstStyle>
          <a:p>
            <a:fld id="{3B4DBC80-C08B-4C99-AF3F-96A7CCDB200D}" type="slidenum">
              <a:rPr lang="en-US" altLang="ja-JP"/>
              <a:pPr/>
              <a:t>‹#›</a:t>
            </a:fld>
            <a:endParaRPr lang="en-US" altLang="ja-JP"/>
          </a:p>
        </p:txBody>
      </p:sp>
    </p:spTree>
    <p:extLst>
      <p:ext uri="{BB962C8B-B14F-4D97-AF65-F5344CB8AC3E}">
        <p14:creationId xmlns:p14="http://schemas.microsoft.com/office/powerpoint/2010/main" val="1560843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2245" name="Group 21">
            <a:extLst>
              <a:ext uri="{FF2B5EF4-FFF2-40B4-BE49-F238E27FC236}">
                <a16:creationId xmlns:a16="http://schemas.microsoft.com/office/drawing/2014/main" id="{F96BAF0A-A2D7-43B7-B0F3-682AE7311E7C}"/>
              </a:ext>
            </a:extLst>
          </p:cNvPr>
          <p:cNvGrpSpPr>
            <a:grpSpLocks/>
          </p:cNvGrpSpPr>
          <p:nvPr userDrawn="1"/>
        </p:nvGrpSpPr>
        <p:grpSpPr bwMode="auto">
          <a:xfrm>
            <a:off x="0" y="0"/>
            <a:ext cx="1497013" cy="6858000"/>
            <a:chOff x="0" y="0"/>
            <a:chExt cx="706" cy="4320"/>
          </a:xfrm>
        </p:grpSpPr>
        <p:sp>
          <p:nvSpPr>
            <p:cNvPr id="52243" name="Rectangle 19">
              <a:extLst>
                <a:ext uri="{FF2B5EF4-FFF2-40B4-BE49-F238E27FC236}">
                  <a16:creationId xmlns:a16="http://schemas.microsoft.com/office/drawing/2014/main" id="{A1138E1D-2EC5-499D-A73B-433C180CC784}"/>
                </a:ext>
              </a:extLst>
            </p:cNvPr>
            <p:cNvSpPr>
              <a:spLocks noChangeArrowheads="1"/>
            </p:cNvSpPr>
            <p:nvPr userDrawn="1"/>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44" name="Rectangle 20">
              <a:extLst>
                <a:ext uri="{FF2B5EF4-FFF2-40B4-BE49-F238E27FC236}">
                  <a16:creationId xmlns:a16="http://schemas.microsoft.com/office/drawing/2014/main" id="{CC12709F-912D-4F98-9C74-12E64C2B8BBC}"/>
                </a:ext>
              </a:extLst>
            </p:cNvPr>
            <p:cNvSpPr>
              <a:spLocks noChangeArrowheads="1"/>
            </p:cNvSpPr>
            <p:nvPr userDrawn="1"/>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2227" name="Rectangle 3">
            <a:extLst>
              <a:ext uri="{FF2B5EF4-FFF2-40B4-BE49-F238E27FC236}">
                <a16:creationId xmlns:a16="http://schemas.microsoft.com/office/drawing/2014/main" id="{37D6982F-80E1-437F-9DF5-0803090E647E}"/>
              </a:ext>
            </a:extLst>
          </p:cNvPr>
          <p:cNvSpPr>
            <a:spLocks noGrp="1" noChangeArrowheads="1"/>
          </p:cNvSpPr>
          <p:nvPr>
            <p:ph type="sldNum" sz="quarter" idx="4"/>
          </p:nvPr>
        </p:nvSpPr>
        <p:spPr bwMode="auto">
          <a:xfrm>
            <a:off x="9274175" y="6400800"/>
            <a:ext cx="631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200">
                <a:latin typeface="Arial Black" panose="020B0A04020102020204" pitchFamily="34" charset="0"/>
              </a:defRPr>
            </a:lvl1pPr>
          </a:lstStyle>
          <a:p>
            <a:fld id="{B305B661-06D2-483D-AA55-73F0938B867A}" type="slidenum">
              <a:rPr lang="en-US" altLang="ja-JP"/>
              <a:pPr/>
              <a:t>‹#›</a:t>
            </a:fld>
            <a:endParaRPr lang="en-US" altLang="ja-JP"/>
          </a:p>
        </p:txBody>
      </p:sp>
      <p:sp>
        <p:nvSpPr>
          <p:cNvPr id="52238" name="Rectangle 14">
            <a:extLst>
              <a:ext uri="{FF2B5EF4-FFF2-40B4-BE49-F238E27FC236}">
                <a16:creationId xmlns:a16="http://schemas.microsoft.com/office/drawing/2014/main" id="{A970151F-9AF6-47F7-8551-CDD082739D7D}"/>
              </a:ext>
            </a:extLst>
          </p:cNvPr>
          <p:cNvSpPr>
            <a:spLocks noGrp="1" noChangeArrowheads="1"/>
          </p:cNvSpPr>
          <p:nvPr>
            <p:ph type="title"/>
          </p:nvPr>
        </p:nvSpPr>
        <p:spPr bwMode="auto">
          <a:xfrm>
            <a:off x="1065213" y="0"/>
            <a:ext cx="7272337"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2249" name="Line 25">
            <a:extLst>
              <a:ext uri="{FF2B5EF4-FFF2-40B4-BE49-F238E27FC236}">
                <a16:creationId xmlns:a16="http://schemas.microsoft.com/office/drawing/2014/main" id="{AC2CB303-22EC-4143-ACF3-99FC16FEEAC6}"/>
              </a:ext>
            </a:extLst>
          </p:cNvPr>
          <p:cNvSpPr>
            <a:spLocks noChangeShapeType="1"/>
          </p:cNvSpPr>
          <p:nvPr userDrawn="1"/>
        </p:nvSpPr>
        <p:spPr bwMode="auto">
          <a:xfrm>
            <a:off x="1065213" y="620713"/>
            <a:ext cx="8840787" cy="0"/>
          </a:xfrm>
          <a:prstGeom prst="line">
            <a:avLst/>
          </a:prstGeom>
          <a:noFill/>
          <a:ln w="3810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2250" name="Group 26">
            <a:extLst>
              <a:ext uri="{FF2B5EF4-FFF2-40B4-BE49-F238E27FC236}">
                <a16:creationId xmlns:a16="http://schemas.microsoft.com/office/drawing/2014/main" id="{E79E0C64-A12E-47AA-8E27-358B3CDE4CC9}"/>
              </a:ext>
            </a:extLst>
          </p:cNvPr>
          <p:cNvGrpSpPr>
            <a:grpSpLocks/>
          </p:cNvGrpSpPr>
          <p:nvPr userDrawn="1"/>
        </p:nvGrpSpPr>
        <p:grpSpPr bwMode="auto">
          <a:xfrm>
            <a:off x="0" y="2538413"/>
            <a:ext cx="776288" cy="4319587"/>
            <a:chOff x="0" y="1525"/>
            <a:chExt cx="489" cy="2721"/>
          </a:xfrm>
        </p:grpSpPr>
        <p:sp>
          <p:nvSpPr>
            <p:cNvPr id="52251" name="Rectangle 27">
              <a:extLst>
                <a:ext uri="{FF2B5EF4-FFF2-40B4-BE49-F238E27FC236}">
                  <a16:creationId xmlns:a16="http://schemas.microsoft.com/office/drawing/2014/main" id="{9B75CA96-50C1-4BCC-ACB8-162134B8BCFE}"/>
                </a:ext>
              </a:extLst>
            </p:cNvPr>
            <p:cNvSpPr>
              <a:spLocks noChangeArrowheads="1"/>
            </p:cNvSpPr>
            <p:nvPr userDrawn="1"/>
          </p:nvSpPr>
          <p:spPr bwMode="auto">
            <a:xfrm>
              <a:off x="81"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2" name="Rectangle 28">
              <a:extLst>
                <a:ext uri="{FF2B5EF4-FFF2-40B4-BE49-F238E27FC236}">
                  <a16:creationId xmlns:a16="http://schemas.microsoft.com/office/drawing/2014/main" id="{86F27AB9-292B-416E-81AB-5E03C6E66C48}"/>
                </a:ext>
              </a:extLst>
            </p:cNvPr>
            <p:cNvSpPr>
              <a:spLocks noChangeArrowheads="1"/>
            </p:cNvSpPr>
            <p:nvPr userDrawn="1"/>
          </p:nvSpPr>
          <p:spPr bwMode="auto">
            <a:xfrm>
              <a:off x="217" y="3974"/>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3" name="Rectangle 29">
              <a:extLst>
                <a:ext uri="{FF2B5EF4-FFF2-40B4-BE49-F238E27FC236}">
                  <a16:creationId xmlns:a16="http://schemas.microsoft.com/office/drawing/2014/main" id="{E66B6F2A-A3CA-47FA-80A2-31BFD2B68122}"/>
                </a:ext>
              </a:extLst>
            </p:cNvPr>
            <p:cNvSpPr>
              <a:spLocks noChangeArrowheads="1"/>
            </p:cNvSpPr>
            <p:nvPr userDrawn="1"/>
          </p:nvSpPr>
          <p:spPr bwMode="auto">
            <a:xfrm>
              <a:off x="353"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4" name="Rectangle 30">
              <a:extLst>
                <a:ext uri="{FF2B5EF4-FFF2-40B4-BE49-F238E27FC236}">
                  <a16:creationId xmlns:a16="http://schemas.microsoft.com/office/drawing/2014/main" id="{AB7598A5-FE98-4EEA-9925-A4FACF0C2EBE}"/>
                </a:ext>
              </a:extLst>
            </p:cNvPr>
            <p:cNvSpPr>
              <a:spLocks noChangeArrowheads="1"/>
            </p:cNvSpPr>
            <p:nvPr userDrawn="1"/>
          </p:nvSpPr>
          <p:spPr bwMode="auto">
            <a:xfrm>
              <a:off x="81"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5" name="Rectangle 31">
              <a:extLst>
                <a:ext uri="{FF2B5EF4-FFF2-40B4-BE49-F238E27FC236}">
                  <a16:creationId xmlns:a16="http://schemas.microsoft.com/office/drawing/2014/main" id="{40D038C7-9DDA-4035-9FE3-FE9A72CCF8B1}"/>
                </a:ext>
              </a:extLst>
            </p:cNvPr>
            <p:cNvSpPr>
              <a:spLocks noChangeArrowheads="1"/>
            </p:cNvSpPr>
            <p:nvPr userDrawn="1"/>
          </p:nvSpPr>
          <p:spPr bwMode="auto">
            <a:xfrm>
              <a:off x="353"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6" name="Rectangle 32">
              <a:extLst>
                <a:ext uri="{FF2B5EF4-FFF2-40B4-BE49-F238E27FC236}">
                  <a16:creationId xmlns:a16="http://schemas.microsoft.com/office/drawing/2014/main" id="{767B0708-479C-40CC-9E03-EF5385D1CFC8}"/>
                </a:ext>
              </a:extLst>
            </p:cNvPr>
            <p:cNvSpPr>
              <a:spLocks noChangeArrowheads="1"/>
            </p:cNvSpPr>
            <p:nvPr userDrawn="1"/>
          </p:nvSpPr>
          <p:spPr bwMode="auto">
            <a:xfrm>
              <a:off x="217" y="3702"/>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7" name="Rectangle 33">
              <a:extLst>
                <a:ext uri="{FF2B5EF4-FFF2-40B4-BE49-F238E27FC236}">
                  <a16:creationId xmlns:a16="http://schemas.microsoft.com/office/drawing/2014/main" id="{A2D648B2-79FE-40C9-9025-5FB123E6074C}"/>
                </a:ext>
              </a:extLst>
            </p:cNvPr>
            <p:cNvSpPr>
              <a:spLocks noChangeArrowheads="1"/>
            </p:cNvSpPr>
            <p:nvPr userDrawn="1"/>
          </p:nvSpPr>
          <p:spPr bwMode="auto">
            <a:xfrm>
              <a:off x="81"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8" name="Rectangle 34">
              <a:extLst>
                <a:ext uri="{FF2B5EF4-FFF2-40B4-BE49-F238E27FC236}">
                  <a16:creationId xmlns:a16="http://schemas.microsoft.com/office/drawing/2014/main" id="{4B42163B-AA94-4A86-9D74-A3E28449633E}"/>
                </a:ext>
              </a:extLst>
            </p:cNvPr>
            <p:cNvSpPr>
              <a:spLocks noChangeArrowheads="1"/>
            </p:cNvSpPr>
            <p:nvPr userDrawn="1"/>
          </p:nvSpPr>
          <p:spPr bwMode="auto">
            <a:xfrm>
              <a:off x="353"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9" name="Rectangle 35">
              <a:extLst>
                <a:ext uri="{FF2B5EF4-FFF2-40B4-BE49-F238E27FC236}">
                  <a16:creationId xmlns:a16="http://schemas.microsoft.com/office/drawing/2014/main" id="{0AD08DCA-2660-4548-BD88-DFE6D63FACEF}"/>
                </a:ext>
              </a:extLst>
            </p:cNvPr>
            <p:cNvSpPr>
              <a:spLocks noChangeArrowheads="1"/>
            </p:cNvSpPr>
            <p:nvPr userDrawn="1"/>
          </p:nvSpPr>
          <p:spPr bwMode="auto">
            <a:xfrm>
              <a:off x="81"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0" name="Rectangle 36">
              <a:extLst>
                <a:ext uri="{FF2B5EF4-FFF2-40B4-BE49-F238E27FC236}">
                  <a16:creationId xmlns:a16="http://schemas.microsoft.com/office/drawing/2014/main" id="{BC6A195F-BD5E-4924-B0C1-76B44637A8DF}"/>
                </a:ext>
              </a:extLst>
            </p:cNvPr>
            <p:cNvSpPr>
              <a:spLocks noChangeArrowheads="1"/>
            </p:cNvSpPr>
            <p:nvPr userDrawn="1"/>
          </p:nvSpPr>
          <p:spPr bwMode="auto">
            <a:xfrm>
              <a:off x="217" y="3158"/>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1" name="Rectangle 37">
              <a:extLst>
                <a:ext uri="{FF2B5EF4-FFF2-40B4-BE49-F238E27FC236}">
                  <a16:creationId xmlns:a16="http://schemas.microsoft.com/office/drawing/2014/main" id="{2FD96135-AE1D-42CA-9E78-FA8557D9DC99}"/>
                </a:ext>
              </a:extLst>
            </p:cNvPr>
            <p:cNvSpPr>
              <a:spLocks noChangeArrowheads="1"/>
            </p:cNvSpPr>
            <p:nvPr userDrawn="1"/>
          </p:nvSpPr>
          <p:spPr bwMode="auto">
            <a:xfrm>
              <a:off x="353"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2" name="Rectangle 38">
              <a:extLst>
                <a:ext uri="{FF2B5EF4-FFF2-40B4-BE49-F238E27FC236}">
                  <a16:creationId xmlns:a16="http://schemas.microsoft.com/office/drawing/2014/main" id="{41BFB222-0B7B-4CD8-BC9C-CD9FB248CEED}"/>
                </a:ext>
              </a:extLst>
            </p:cNvPr>
            <p:cNvSpPr>
              <a:spLocks noChangeArrowheads="1"/>
            </p:cNvSpPr>
            <p:nvPr userDrawn="1"/>
          </p:nvSpPr>
          <p:spPr bwMode="auto">
            <a:xfrm>
              <a:off x="81"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3" name="Rectangle 39">
              <a:extLst>
                <a:ext uri="{FF2B5EF4-FFF2-40B4-BE49-F238E27FC236}">
                  <a16:creationId xmlns:a16="http://schemas.microsoft.com/office/drawing/2014/main" id="{306CBF46-0D3D-4997-B53D-F445E62EDCAF}"/>
                </a:ext>
              </a:extLst>
            </p:cNvPr>
            <p:cNvSpPr>
              <a:spLocks noChangeArrowheads="1"/>
            </p:cNvSpPr>
            <p:nvPr userDrawn="1"/>
          </p:nvSpPr>
          <p:spPr bwMode="auto">
            <a:xfrm>
              <a:off x="353"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4" name="Rectangle 40">
              <a:extLst>
                <a:ext uri="{FF2B5EF4-FFF2-40B4-BE49-F238E27FC236}">
                  <a16:creationId xmlns:a16="http://schemas.microsoft.com/office/drawing/2014/main" id="{A9515A76-F458-4C70-8587-D09541B4C7C2}"/>
                </a:ext>
              </a:extLst>
            </p:cNvPr>
            <p:cNvSpPr>
              <a:spLocks noChangeArrowheads="1"/>
            </p:cNvSpPr>
            <p:nvPr userDrawn="1"/>
          </p:nvSpPr>
          <p:spPr bwMode="auto">
            <a:xfrm>
              <a:off x="217" y="2886"/>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5" name="Rectangle 41">
              <a:extLst>
                <a:ext uri="{FF2B5EF4-FFF2-40B4-BE49-F238E27FC236}">
                  <a16:creationId xmlns:a16="http://schemas.microsoft.com/office/drawing/2014/main" id="{8EE2060D-A41A-427A-A3A1-DC8B8ADDCDAB}"/>
                </a:ext>
              </a:extLst>
            </p:cNvPr>
            <p:cNvSpPr>
              <a:spLocks noChangeArrowheads="1"/>
            </p:cNvSpPr>
            <p:nvPr userDrawn="1"/>
          </p:nvSpPr>
          <p:spPr bwMode="auto">
            <a:xfrm>
              <a:off x="81"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6" name="Rectangle 42">
              <a:extLst>
                <a:ext uri="{FF2B5EF4-FFF2-40B4-BE49-F238E27FC236}">
                  <a16:creationId xmlns:a16="http://schemas.microsoft.com/office/drawing/2014/main" id="{BE87B52F-13FA-4D76-B76F-A8003B71CEEF}"/>
                </a:ext>
              </a:extLst>
            </p:cNvPr>
            <p:cNvSpPr>
              <a:spLocks noChangeArrowheads="1"/>
            </p:cNvSpPr>
            <p:nvPr userDrawn="1"/>
          </p:nvSpPr>
          <p:spPr bwMode="auto">
            <a:xfrm>
              <a:off x="353"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7" name="Rectangle 43">
              <a:extLst>
                <a:ext uri="{FF2B5EF4-FFF2-40B4-BE49-F238E27FC236}">
                  <a16:creationId xmlns:a16="http://schemas.microsoft.com/office/drawing/2014/main" id="{367FB37A-F981-4C25-94E3-2887F4AC4EF2}"/>
                </a:ext>
              </a:extLst>
            </p:cNvPr>
            <p:cNvSpPr>
              <a:spLocks noChangeArrowheads="1"/>
            </p:cNvSpPr>
            <p:nvPr userDrawn="1"/>
          </p:nvSpPr>
          <p:spPr bwMode="auto">
            <a:xfrm>
              <a:off x="217" y="3430"/>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8" name="Rectangle 44">
              <a:extLst>
                <a:ext uri="{FF2B5EF4-FFF2-40B4-BE49-F238E27FC236}">
                  <a16:creationId xmlns:a16="http://schemas.microsoft.com/office/drawing/2014/main" id="{AB41E848-2C43-4C34-ADCD-4028112AACC3}"/>
                </a:ext>
              </a:extLst>
            </p:cNvPr>
            <p:cNvSpPr>
              <a:spLocks noChangeArrowheads="1"/>
            </p:cNvSpPr>
            <p:nvPr userDrawn="1"/>
          </p:nvSpPr>
          <p:spPr bwMode="auto">
            <a:xfrm>
              <a:off x="217" y="2613"/>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9" name="Rectangle 45">
              <a:extLst>
                <a:ext uri="{FF2B5EF4-FFF2-40B4-BE49-F238E27FC236}">
                  <a16:creationId xmlns:a16="http://schemas.microsoft.com/office/drawing/2014/main" id="{84A1BEC0-DC94-4925-B845-1C107C1CD107}"/>
                </a:ext>
              </a:extLst>
            </p:cNvPr>
            <p:cNvSpPr>
              <a:spLocks noChangeArrowheads="1"/>
            </p:cNvSpPr>
            <p:nvPr userDrawn="1"/>
          </p:nvSpPr>
          <p:spPr bwMode="auto">
            <a:xfrm>
              <a:off x="81"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0" name="Rectangle 46">
              <a:extLst>
                <a:ext uri="{FF2B5EF4-FFF2-40B4-BE49-F238E27FC236}">
                  <a16:creationId xmlns:a16="http://schemas.microsoft.com/office/drawing/2014/main" id="{43462600-E75C-41C4-B91A-AE76EFEB350D}"/>
                </a:ext>
              </a:extLst>
            </p:cNvPr>
            <p:cNvSpPr>
              <a:spLocks noChangeArrowheads="1"/>
            </p:cNvSpPr>
            <p:nvPr userDrawn="1"/>
          </p:nvSpPr>
          <p:spPr bwMode="auto">
            <a:xfrm>
              <a:off x="353"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1" name="Rectangle 47">
              <a:extLst>
                <a:ext uri="{FF2B5EF4-FFF2-40B4-BE49-F238E27FC236}">
                  <a16:creationId xmlns:a16="http://schemas.microsoft.com/office/drawing/2014/main" id="{C6BADED5-41BB-44FC-9A0B-3F05E9B7861E}"/>
                </a:ext>
              </a:extLst>
            </p:cNvPr>
            <p:cNvSpPr>
              <a:spLocks noChangeArrowheads="1"/>
            </p:cNvSpPr>
            <p:nvPr userDrawn="1"/>
          </p:nvSpPr>
          <p:spPr bwMode="auto">
            <a:xfrm>
              <a:off x="81"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2" name="Rectangle 48">
              <a:extLst>
                <a:ext uri="{FF2B5EF4-FFF2-40B4-BE49-F238E27FC236}">
                  <a16:creationId xmlns:a16="http://schemas.microsoft.com/office/drawing/2014/main" id="{4006BC47-9F9D-433C-BAF6-9E935A4FF6AC}"/>
                </a:ext>
              </a:extLst>
            </p:cNvPr>
            <p:cNvSpPr>
              <a:spLocks noChangeArrowheads="1"/>
            </p:cNvSpPr>
            <p:nvPr userDrawn="1"/>
          </p:nvSpPr>
          <p:spPr bwMode="auto">
            <a:xfrm>
              <a:off x="217" y="2069"/>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3" name="Rectangle 49">
              <a:extLst>
                <a:ext uri="{FF2B5EF4-FFF2-40B4-BE49-F238E27FC236}">
                  <a16:creationId xmlns:a16="http://schemas.microsoft.com/office/drawing/2014/main" id="{6AFA6F93-A52C-49BB-B597-47305577FC06}"/>
                </a:ext>
              </a:extLst>
            </p:cNvPr>
            <p:cNvSpPr>
              <a:spLocks noChangeArrowheads="1"/>
            </p:cNvSpPr>
            <p:nvPr userDrawn="1"/>
          </p:nvSpPr>
          <p:spPr bwMode="auto">
            <a:xfrm>
              <a:off x="353"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4" name="Rectangle 50">
              <a:extLst>
                <a:ext uri="{FF2B5EF4-FFF2-40B4-BE49-F238E27FC236}">
                  <a16:creationId xmlns:a16="http://schemas.microsoft.com/office/drawing/2014/main" id="{1DCFCB46-FF64-43A4-BAEE-5E31549FF34A}"/>
                </a:ext>
              </a:extLst>
            </p:cNvPr>
            <p:cNvSpPr>
              <a:spLocks noChangeArrowheads="1"/>
            </p:cNvSpPr>
            <p:nvPr userDrawn="1"/>
          </p:nvSpPr>
          <p:spPr bwMode="auto">
            <a:xfrm>
              <a:off x="81"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5" name="Rectangle 51">
              <a:extLst>
                <a:ext uri="{FF2B5EF4-FFF2-40B4-BE49-F238E27FC236}">
                  <a16:creationId xmlns:a16="http://schemas.microsoft.com/office/drawing/2014/main" id="{55F3761D-9714-488E-BE33-44E19E03B9B1}"/>
                </a:ext>
              </a:extLst>
            </p:cNvPr>
            <p:cNvSpPr>
              <a:spLocks noChangeArrowheads="1"/>
            </p:cNvSpPr>
            <p:nvPr userDrawn="1"/>
          </p:nvSpPr>
          <p:spPr bwMode="auto">
            <a:xfrm>
              <a:off x="353"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6" name="Rectangle 52">
              <a:extLst>
                <a:ext uri="{FF2B5EF4-FFF2-40B4-BE49-F238E27FC236}">
                  <a16:creationId xmlns:a16="http://schemas.microsoft.com/office/drawing/2014/main" id="{6E2F660F-ACFC-4694-BD3A-9B5C390A70C0}"/>
                </a:ext>
              </a:extLst>
            </p:cNvPr>
            <p:cNvSpPr>
              <a:spLocks noChangeArrowheads="1"/>
            </p:cNvSpPr>
            <p:nvPr userDrawn="1"/>
          </p:nvSpPr>
          <p:spPr bwMode="auto">
            <a:xfrm>
              <a:off x="217" y="1797"/>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7" name="Rectangle 53">
              <a:extLst>
                <a:ext uri="{FF2B5EF4-FFF2-40B4-BE49-F238E27FC236}">
                  <a16:creationId xmlns:a16="http://schemas.microsoft.com/office/drawing/2014/main" id="{DF9465D5-AA25-44B9-AA97-0CC5D3E2B75B}"/>
                </a:ext>
              </a:extLst>
            </p:cNvPr>
            <p:cNvSpPr>
              <a:spLocks noChangeArrowheads="1"/>
            </p:cNvSpPr>
            <p:nvPr userDrawn="1"/>
          </p:nvSpPr>
          <p:spPr bwMode="auto">
            <a:xfrm>
              <a:off x="81"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8" name="Rectangle 54">
              <a:extLst>
                <a:ext uri="{FF2B5EF4-FFF2-40B4-BE49-F238E27FC236}">
                  <a16:creationId xmlns:a16="http://schemas.microsoft.com/office/drawing/2014/main" id="{661D91A9-63AC-45E0-A106-61D3762C3062}"/>
                </a:ext>
              </a:extLst>
            </p:cNvPr>
            <p:cNvSpPr>
              <a:spLocks noChangeArrowheads="1"/>
            </p:cNvSpPr>
            <p:nvPr userDrawn="1"/>
          </p:nvSpPr>
          <p:spPr bwMode="auto">
            <a:xfrm>
              <a:off x="353"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9" name="Rectangle 55">
              <a:extLst>
                <a:ext uri="{FF2B5EF4-FFF2-40B4-BE49-F238E27FC236}">
                  <a16:creationId xmlns:a16="http://schemas.microsoft.com/office/drawing/2014/main" id="{8453BCC2-DD7D-4B01-A393-D92A21663A7D}"/>
                </a:ext>
              </a:extLst>
            </p:cNvPr>
            <p:cNvSpPr>
              <a:spLocks noChangeArrowheads="1"/>
            </p:cNvSpPr>
            <p:nvPr userDrawn="1"/>
          </p:nvSpPr>
          <p:spPr bwMode="auto">
            <a:xfrm>
              <a:off x="217" y="2341"/>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0" name="Rectangle 56">
              <a:extLst>
                <a:ext uri="{FF2B5EF4-FFF2-40B4-BE49-F238E27FC236}">
                  <a16:creationId xmlns:a16="http://schemas.microsoft.com/office/drawing/2014/main" id="{6AD65CE7-06AA-458E-A572-471DA0B564A2}"/>
                </a:ext>
              </a:extLst>
            </p:cNvPr>
            <p:cNvSpPr>
              <a:spLocks noChangeArrowheads="1"/>
            </p:cNvSpPr>
            <p:nvPr userDrawn="1"/>
          </p:nvSpPr>
          <p:spPr bwMode="auto">
            <a:xfrm>
              <a:off x="217" y="1525"/>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1" name="Rectangle 57">
              <a:extLst>
                <a:ext uri="{FF2B5EF4-FFF2-40B4-BE49-F238E27FC236}">
                  <a16:creationId xmlns:a16="http://schemas.microsoft.com/office/drawing/2014/main" id="{161037C7-2481-498C-9EA1-1F9F55BF29A3}"/>
                </a:ext>
              </a:extLst>
            </p:cNvPr>
            <p:cNvSpPr>
              <a:spLocks noChangeArrowheads="1"/>
            </p:cNvSpPr>
            <p:nvPr userDrawn="1"/>
          </p:nvSpPr>
          <p:spPr bwMode="auto">
            <a:xfrm>
              <a:off x="0" y="3974"/>
              <a:ext cx="81"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2" name="Rectangle 58">
              <a:extLst>
                <a:ext uri="{FF2B5EF4-FFF2-40B4-BE49-F238E27FC236}">
                  <a16:creationId xmlns:a16="http://schemas.microsoft.com/office/drawing/2014/main" id="{89DA5AAE-B584-4A00-85D8-51A657C38ADD}"/>
                </a:ext>
              </a:extLst>
            </p:cNvPr>
            <p:cNvSpPr>
              <a:spLocks noChangeArrowheads="1"/>
            </p:cNvSpPr>
            <p:nvPr userDrawn="1"/>
          </p:nvSpPr>
          <p:spPr bwMode="auto">
            <a:xfrm>
              <a:off x="0" y="3702"/>
              <a:ext cx="81"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3" name="Rectangle 59">
              <a:extLst>
                <a:ext uri="{FF2B5EF4-FFF2-40B4-BE49-F238E27FC236}">
                  <a16:creationId xmlns:a16="http://schemas.microsoft.com/office/drawing/2014/main" id="{378DACB3-3C77-47B9-8352-79E07519225E}"/>
                </a:ext>
              </a:extLst>
            </p:cNvPr>
            <p:cNvSpPr>
              <a:spLocks noChangeArrowheads="1"/>
            </p:cNvSpPr>
            <p:nvPr userDrawn="1"/>
          </p:nvSpPr>
          <p:spPr bwMode="auto">
            <a:xfrm>
              <a:off x="0" y="3158"/>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4" name="Rectangle 60">
              <a:extLst>
                <a:ext uri="{FF2B5EF4-FFF2-40B4-BE49-F238E27FC236}">
                  <a16:creationId xmlns:a16="http://schemas.microsoft.com/office/drawing/2014/main" id="{23275F5A-83E7-48B7-8D70-4142F78C35D0}"/>
                </a:ext>
              </a:extLst>
            </p:cNvPr>
            <p:cNvSpPr>
              <a:spLocks noChangeArrowheads="1"/>
            </p:cNvSpPr>
            <p:nvPr userDrawn="1"/>
          </p:nvSpPr>
          <p:spPr bwMode="auto">
            <a:xfrm>
              <a:off x="0" y="2886"/>
              <a:ext cx="81"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5" name="Rectangle 61">
              <a:extLst>
                <a:ext uri="{FF2B5EF4-FFF2-40B4-BE49-F238E27FC236}">
                  <a16:creationId xmlns:a16="http://schemas.microsoft.com/office/drawing/2014/main" id="{FA59C0E8-FAFD-4074-BB8D-B376DEB2BBBF}"/>
                </a:ext>
              </a:extLst>
            </p:cNvPr>
            <p:cNvSpPr>
              <a:spLocks noChangeArrowheads="1"/>
            </p:cNvSpPr>
            <p:nvPr userDrawn="1"/>
          </p:nvSpPr>
          <p:spPr bwMode="auto">
            <a:xfrm>
              <a:off x="0" y="3430"/>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6" name="Rectangle 62">
              <a:extLst>
                <a:ext uri="{FF2B5EF4-FFF2-40B4-BE49-F238E27FC236}">
                  <a16:creationId xmlns:a16="http://schemas.microsoft.com/office/drawing/2014/main" id="{D89F84B3-F31A-499C-9E25-D428166A459E}"/>
                </a:ext>
              </a:extLst>
            </p:cNvPr>
            <p:cNvSpPr>
              <a:spLocks noChangeArrowheads="1"/>
            </p:cNvSpPr>
            <p:nvPr userDrawn="1"/>
          </p:nvSpPr>
          <p:spPr bwMode="auto">
            <a:xfrm>
              <a:off x="0" y="2613"/>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7" name="Rectangle 63">
              <a:extLst>
                <a:ext uri="{FF2B5EF4-FFF2-40B4-BE49-F238E27FC236}">
                  <a16:creationId xmlns:a16="http://schemas.microsoft.com/office/drawing/2014/main" id="{BA78FDBE-C04B-451C-B29A-98C9270FE8D7}"/>
                </a:ext>
              </a:extLst>
            </p:cNvPr>
            <p:cNvSpPr>
              <a:spLocks noChangeArrowheads="1"/>
            </p:cNvSpPr>
            <p:nvPr userDrawn="1"/>
          </p:nvSpPr>
          <p:spPr bwMode="auto">
            <a:xfrm>
              <a:off x="0" y="2069"/>
              <a:ext cx="81"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8" name="Rectangle 64">
              <a:extLst>
                <a:ext uri="{FF2B5EF4-FFF2-40B4-BE49-F238E27FC236}">
                  <a16:creationId xmlns:a16="http://schemas.microsoft.com/office/drawing/2014/main" id="{A87D05CB-7567-44FA-9DF1-D4F57420C5E7}"/>
                </a:ext>
              </a:extLst>
            </p:cNvPr>
            <p:cNvSpPr>
              <a:spLocks noChangeArrowheads="1"/>
            </p:cNvSpPr>
            <p:nvPr userDrawn="1"/>
          </p:nvSpPr>
          <p:spPr bwMode="auto">
            <a:xfrm>
              <a:off x="0" y="1797"/>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9" name="Rectangle 65">
              <a:extLst>
                <a:ext uri="{FF2B5EF4-FFF2-40B4-BE49-F238E27FC236}">
                  <a16:creationId xmlns:a16="http://schemas.microsoft.com/office/drawing/2014/main" id="{DB436A15-FD38-4DE3-9C0E-A131FAE5168A}"/>
                </a:ext>
              </a:extLst>
            </p:cNvPr>
            <p:cNvSpPr>
              <a:spLocks noChangeArrowheads="1"/>
            </p:cNvSpPr>
            <p:nvPr userDrawn="1"/>
          </p:nvSpPr>
          <p:spPr bwMode="auto">
            <a:xfrm>
              <a:off x="0" y="2341"/>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90" name="Rectangle 66">
              <a:extLst>
                <a:ext uri="{FF2B5EF4-FFF2-40B4-BE49-F238E27FC236}">
                  <a16:creationId xmlns:a16="http://schemas.microsoft.com/office/drawing/2014/main" id="{B57251E1-1ACE-404F-94B4-44B93E3F3237}"/>
                </a:ext>
              </a:extLst>
            </p:cNvPr>
            <p:cNvSpPr>
              <a:spLocks noChangeArrowheads="1"/>
            </p:cNvSpPr>
            <p:nvPr userDrawn="1"/>
          </p:nvSpPr>
          <p:spPr bwMode="auto">
            <a:xfrm>
              <a:off x="0" y="1525"/>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2298" name="Oval 74">
            <a:extLst>
              <a:ext uri="{FF2B5EF4-FFF2-40B4-BE49-F238E27FC236}">
                <a16:creationId xmlns:a16="http://schemas.microsoft.com/office/drawing/2014/main" id="{720D43E9-F08D-4E18-BBA8-69385F57569D}"/>
              </a:ext>
            </a:extLst>
          </p:cNvPr>
          <p:cNvSpPr>
            <a:spLocks noChangeArrowheads="1"/>
          </p:cNvSpPr>
          <p:nvPr userDrawn="1"/>
        </p:nvSpPr>
        <p:spPr bwMode="auto">
          <a:xfrm>
            <a:off x="8482013" y="115888"/>
            <a:ext cx="1295400" cy="360362"/>
          </a:xfrm>
          <a:prstGeom prst="ellipse">
            <a:avLst/>
          </a:prstGeom>
          <a:noFill/>
          <a:ln w="6350">
            <a:solidFill>
              <a:srgbClr val="C0C0C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99" name="Rectangle 75">
            <a:extLst>
              <a:ext uri="{FF2B5EF4-FFF2-40B4-BE49-F238E27FC236}">
                <a16:creationId xmlns:a16="http://schemas.microsoft.com/office/drawing/2014/main" id="{E3A284C3-F15F-4F5D-B6A1-49F0A47891E6}"/>
              </a:ext>
            </a:extLst>
          </p:cNvPr>
          <p:cNvSpPr>
            <a:spLocks noChangeArrowheads="1"/>
          </p:cNvSpPr>
          <p:nvPr userDrawn="1"/>
        </p:nvSpPr>
        <p:spPr bwMode="auto">
          <a:xfrm>
            <a:off x="344488" y="6672263"/>
            <a:ext cx="8929687" cy="1714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564" tIns="18855" rIns="56564" bIns="0" anchor="ctr">
            <a:spAutoFit/>
          </a:bodyPr>
          <a:lstStyle>
            <a:lvl1pPr defTabSz="957263">
              <a:defRPr kumimoji="1">
                <a:solidFill>
                  <a:schemeClr val="tx1"/>
                </a:solidFill>
                <a:latin typeface="Arial" panose="020B0604020202020204" pitchFamily="34" charset="0"/>
                <a:ea typeface="ＭＳ Ｐゴシック" panose="020B0600070205080204" pitchFamily="50" charset="-128"/>
              </a:defRPr>
            </a:lvl1pPr>
            <a:lvl2pPr marL="479425" defTabSz="957263">
              <a:defRPr kumimoji="1">
                <a:solidFill>
                  <a:schemeClr val="tx1"/>
                </a:solidFill>
                <a:latin typeface="Arial" panose="020B0604020202020204" pitchFamily="34" charset="0"/>
                <a:ea typeface="ＭＳ Ｐゴシック" panose="020B0600070205080204" pitchFamily="50" charset="-128"/>
              </a:defRPr>
            </a:lvl2pPr>
            <a:lvl3pPr marL="957263" defTabSz="957263">
              <a:defRPr kumimoji="1">
                <a:solidFill>
                  <a:schemeClr val="tx1"/>
                </a:solidFill>
                <a:latin typeface="Arial" panose="020B0604020202020204" pitchFamily="34" charset="0"/>
                <a:ea typeface="ＭＳ Ｐゴシック" panose="020B0600070205080204" pitchFamily="50" charset="-128"/>
              </a:defRPr>
            </a:lvl3pPr>
            <a:lvl4pPr marL="1436688" defTabSz="957263">
              <a:defRPr kumimoji="1">
                <a:solidFill>
                  <a:schemeClr val="tx1"/>
                </a:solidFill>
                <a:latin typeface="Arial" panose="020B0604020202020204" pitchFamily="34" charset="0"/>
                <a:ea typeface="ＭＳ Ｐゴシック" panose="020B0600070205080204" pitchFamily="50" charset="-128"/>
              </a:defRPr>
            </a:lvl4pPr>
            <a:lvl5pPr marL="1916113" defTabSz="957263">
              <a:defRPr kumimoji="1">
                <a:solidFill>
                  <a:schemeClr val="tx1"/>
                </a:solidFill>
                <a:latin typeface="Arial" panose="020B0604020202020204" pitchFamily="34" charset="0"/>
                <a:ea typeface="ＭＳ Ｐゴシック" panose="020B0600070205080204" pitchFamily="50" charset="-128"/>
              </a:defRPr>
            </a:lvl5pPr>
            <a:lvl6pPr marL="23733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8305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2877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744913" defTabSz="957263"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000" b="1">
                <a:ea typeface="HG丸ｺﾞｼｯｸM-PRO" panose="020F0600000000000000" pitchFamily="50" charset="-128"/>
              </a:rPr>
              <a:t>Copyright ©2010 Digipot Corporation all rights reserved. </a:t>
            </a:r>
          </a:p>
        </p:txBody>
      </p:sp>
      <p:sp>
        <p:nvSpPr>
          <p:cNvPr id="52300" name="Line 76">
            <a:extLst>
              <a:ext uri="{FF2B5EF4-FFF2-40B4-BE49-F238E27FC236}">
                <a16:creationId xmlns:a16="http://schemas.microsoft.com/office/drawing/2014/main" id="{8F5E0FC1-14B2-4046-AF81-F78100AD610E}"/>
              </a:ext>
            </a:extLst>
          </p:cNvPr>
          <p:cNvSpPr>
            <a:spLocks noChangeShapeType="1"/>
          </p:cNvSpPr>
          <p:nvPr userDrawn="1"/>
        </p:nvSpPr>
        <p:spPr bwMode="auto">
          <a:xfrm>
            <a:off x="415925" y="620713"/>
            <a:ext cx="649288" cy="0"/>
          </a:xfrm>
          <a:prstGeom prst="line">
            <a:avLst/>
          </a:prstGeom>
          <a:noFill/>
          <a:ln w="38100">
            <a:solidFill>
              <a:srgbClr val="33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l" rtl="0" fontAlgn="base">
        <a:spcBef>
          <a:spcPct val="0"/>
        </a:spcBef>
        <a:spcAft>
          <a:spcPct val="0"/>
        </a:spcAft>
        <a:defRPr kumimoji="1" sz="2000" kern="1200">
          <a:solidFill>
            <a:schemeClr val="tx1"/>
          </a:solidFill>
          <a:latin typeface="+mj-lt"/>
          <a:ea typeface="+mj-ea"/>
          <a:cs typeface="+mj-cs"/>
        </a:defRPr>
      </a:lvl1pPr>
      <a:lvl2pPr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457200"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914400"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1371600"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1828800" algn="l" rtl="0" fontAlgn="base">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p:titleStyle>
    <p:bodyStyle>
      <a:lvl1pPr marL="342900" indent="-342900" algn="l" rtl="0" fontAlgn="base">
        <a:spcBef>
          <a:spcPct val="20000"/>
        </a:spcBef>
        <a:spcAft>
          <a:spcPct val="0"/>
        </a:spcAft>
        <a:buClr>
          <a:schemeClr val="bg2"/>
        </a:buClr>
        <a:buSzPct val="75000"/>
        <a:buFont typeface="Wingdings" panose="05000000000000000000" pitchFamily="2" charset="2"/>
        <a:buChar char="n"/>
        <a:defRPr kumimoji="1"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anose="05000000000000000000" pitchFamily="2" charset="2"/>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lr>
          <a:schemeClr val="bg2"/>
        </a:buClr>
        <a:buSzPct val="65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fontAlgn="base">
        <a:spcBef>
          <a:spcPct val="20000"/>
        </a:spcBef>
        <a:spcAft>
          <a:spcPct val="0"/>
        </a:spcAft>
        <a:buClr>
          <a:schemeClr val="accent2"/>
        </a:buClr>
        <a:buSzPct val="70000"/>
        <a:buFont typeface="Wingdings" panose="05000000000000000000" pitchFamily="2" charset="2"/>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lr>
          <a:schemeClr val="bg2"/>
        </a:buClr>
        <a:buFont typeface="Wingdings" panose="05000000000000000000" pitchFamily="2" charset="2"/>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extLst>
              <a:ext uri="{FF2B5EF4-FFF2-40B4-BE49-F238E27FC236}">
                <a16:creationId xmlns:a16="http://schemas.microsoft.com/office/drawing/2014/main" id="{A06F74B5-F097-42F8-81C7-DF88B4A2397E}"/>
              </a:ext>
            </a:extLst>
          </p:cNvPr>
          <p:cNvSpPr txBox="1">
            <a:spLocks noChangeArrowheads="1"/>
          </p:cNvSpPr>
          <p:nvPr/>
        </p:nvSpPr>
        <p:spPr bwMode="auto">
          <a:xfrm>
            <a:off x="0" y="5229225"/>
            <a:ext cx="9906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dirty="0">
                <a:latin typeface="メイリオ" panose="020B0604030504040204" pitchFamily="50" charset="-128"/>
                <a:ea typeface="メイリオ" panose="020B0604030504040204" pitchFamily="50" charset="-128"/>
              </a:rPr>
              <a:t>令和〇年○月</a:t>
            </a:r>
          </a:p>
        </p:txBody>
      </p:sp>
      <p:sp>
        <p:nvSpPr>
          <p:cNvPr id="2053" name="Text Box 5">
            <a:extLst>
              <a:ext uri="{FF2B5EF4-FFF2-40B4-BE49-F238E27FC236}">
                <a16:creationId xmlns:a16="http://schemas.microsoft.com/office/drawing/2014/main" id="{0332FE46-FB16-4EA5-BF44-97925C4E7A26}"/>
              </a:ext>
            </a:extLst>
          </p:cNvPr>
          <p:cNvSpPr txBox="1">
            <a:spLocks noChangeArrowheads="1"/>
          </p:cNvSpPr>
          <p:nvPr/>
        </p:nvSpPr>
        <p:spPr bwMode="auto">
          <a:xfrm>
            <a:off x="0" y="5661025"/>
            <a:ext cx="990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000" b="1">
                <a:latin typeface="メイリオ" panose="020B0604030504040204" pitchFamily="50" charset="-128"/>
                <a:ea typeface="メイリオ" panose="020B0604030504040204" pitchFamily="50" charset="-128"/>
              </a:rPr>
              <a:t>株式会社○○○○○</a:t>
            </a:r>
          </a:p>
        </p:txBody>
      </p:sp>
      <p:sp>
        <p:nvSpPr>
          <p:cNvPr id="2054" name="Text Box 6">
            <a:extLst>
              <a:ext uri="{FF2B5EF4-FFF2-40B4-BE49-F238E27FC236}">
                <a16:creationId xmlns:a16="http://schemas.microsoft.com/office/drawing/2014/main" id="{810748FE-2059-4089-A1D2-F7B26A9E11DB}"/>
              </a:ext>
            </a:extLst>
          </p:cNvPr>
          <p:cNvSpPr txBox="1">
            <a:spLocks noChangeArrowheads="1"/>
          </p:cNvSpPr>
          <p:nvPr/>
        </p:nvSpPr>
        <p:spPr bwMode="auto">
          <a:xfrm>
            <a:off x="560388" y="188913"/>
            <a:ext cx="35189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u="sng">
                <a:latin typeface="メイリオ" panose="020B0604030504040204" pitchFamily="50" charset="-128"/>
                <a:ea typeface="メイリオ" panose="020B0604030504040204" pitchFamily="50" charset="-128"/>
              </a:rPr>
              <a:t>株式会社○○○○○　御中　</a:t>
            </a:r>
          </a:p>
        </p:txBody>
      </p:sp>
      <p:sp>
        <p:nvSpPr>
          <p:cNvPr id="2055" name="Text Box 7">
            <a:extLst>
              <a:ext uri="{FF2B5EF4-FFF2-40B4-BE49-F238E27FC236}">
                <a16:creationId xmlns:a16="http://schemas.microsoft.com/office/drawing/2014/main" id="{8B93A4E8-5056-4E5C-8A64-25FD20FED1D5}"/>
              </a:ext>
            </a:extLst>
          </p:cNvPr>
          <p:cNvSpPr txBox="1">
            <a:spLocks noChangeArrowheads="1"/>
          </p:cNvSpPr>
          <p:nvPr/>
        </p:nvSpPr>
        <p:spPr bwMode="auto">
          <a:xfrm>
            <a:off x="0" y="2781300"/>
            <a:ext cx="9906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4800">
                <a:latin typeface="メイリオ" panose="020B0604030504040204" pitchFamily="50" charset="-128"/>
                <a:ea typeface="メイリオ" panose="020B0604030504040204" pitchFamily="50" charset="-128"/>
              </a:rPr>
              <a:t>○○○○○</a:t>
            </a:r>
          </a:p>
        </p:txBody>
      </p:sp>
      <p:sp>
        <p:nvSpPr>
          <p:cNvPr id="2056" name="Text Box 8">
            <a:extLst>
              <a:ext uri="{FF2B5EF4-FFF2-40B4-BE49-F238E27FC236}">
                <a16:creationId xmlns:a16="http://schemas.microsoft.com/office/drawing/2014/main" id="{7EDEF699-504C-4B3F-9AF7-9FC07265AD96}"/>
              </a:ext>
            </a:extLst>
          </p:cNvPr>
          <p:cNvSpPr txBox="1">
            <a:spLocks noChangeArrowheads="1"/>
          </p:cNvSpPr>
          <p:nvPr/>
        </p:nvSpPr>
        <p:spPr bwMode="auto">
          <a:xfrm>
            <a:off x="0" y="2514141"/>
            <a:ext cx="9906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a:latin typeface="メイリオ" panose="020B0604030504040204" pitchFamily="50" charset="-128"/>
                <a:ea typeface="メイリオ" panose="020B0604030504040204" pitchFamily="50" charset="-128"/>
              </a:rPr>
              <a:t>あなたのオフィスを快適にする</a:t>
            </a:r>
          </a:p>
        </p:txBody>
      </p:sp>
      <p:sp>
        <p:nvSpPr>
          <p:cNvPr id="2057" name="Text Box 9">
            <a:extLst>
              <a:ext uri="{FF2B5EF4-FFF2-40B4-BE49-F238E27FC236}">
                <a16:creationId xmlns:a16="http://schemas.microsoft.com/office/drawing/2014/main" id="{36516E17-E905-4A87-B6B6-A1728DC408C5}"/>
              </a:ext>
            </a:extLst>
          </p:cNvPr>
          <p:cNvSpPr txBox="1">
            <a:spLocks noChangeArrowheads="1"/>
          </p:cNvSpPr>
          <p:nvPr/>
        </p:nvSpPr>
        <p:spPr bwMode="auto">
          <a:xfrm>
            <a:off x="0" y="3842879"/>
            <a:ext cx="9906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800">
                <a:latin typeface="メイリオ" panose="020B0604030504040204" pitchFamily="50" charset="-128"/>
                <a:ea typeface="メイリオ" panose="020B0604030504040204" pitchFamily="50" charset="-128"/>
              </a:rPr>
              <a:t>ご紹介資料</a:t>
            </a:r>
          </a:p>
        </p:txBody>
      </p:sp>
      <p:sp>
        <p:nvSpPr>
          <p:cNvPr id="2058" name="Rectangle 10">
            <a:extLst>
              <a:ext uri="{FF2B5EF4-FFF2-40B4-BE49-F238E27FC236}">
                <a16:creationId xmlns:a16="http://schemas.microsoft.com/office/drawing/2014/main" id="{88228EB5-E3AF-4F2C-9AD4-0F4992042132}"/>
              </a:ext>
            </a:extLst>
          </p:cNvPr>
          <p:cNvSpPr>
            <a:spLocks noChangeArrowheads="1"/>
          </p:cNvSpPr>
          <p:nvPr/>
        </p:nvSpPr>
        <p:spPr bwMode="auto">
          <a:xfrm>
            <a:off x="0" y="3573463"/>
            <a:ext cx="9906000" cy="144462"/>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2059" name="Line 11">
            <a:extLst>
              <a:ext uri="{FF2B5EF4-FFF2-40B4-BE49-F238E27FC236}">
                <a16:creationId xmlns:a16="http://schemas.microsoft.com/office/drawing/2014/main" id="{4721741C-A76C-49D5-A867-3EE83C5BD934}"/>
              </a:ext>
            </a:extLst>
          </p:cNvPr>
          <p:cNvSpPr>
            <a:spLocks noChangeShapeType="1"/>
          </p:cNvSpPr>
          <p:nvPr/>
        </p:nvSpPr>
        <p:spPr bwMode="auto">
          <a:xfrm>
            <a:off x="0" y="3717925"/>
            <a:ext cx="9906000" cy="0"/>
          </a:xfrm>
          <a:prstGeom prst="line">
            <a:avLst/>
          </a:prstGeom>
          <a:noFill/>
          <a:ln w="3810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2">
            <a:extLst>
              <a:ext uri="{FF2B5EF4-FFF2-40B4-BE49-F238E27FC236}">
                <a16:creationId xmlns:a16="http://schemas.microsoft.com/office/drawing/2014/main" id="{3D5C9249-F7B9-4034-9977-19CD29D52FEA}"/>
              </a:ext>
            </a:extLst>
          </p:cNvPr>
          <p:cNvSpPr>
            <a:spLocks noGrp="1"/>
          </p:cNvSpPr>
          <p:nvPr>
            <p:ph type="sldNum" sz="quarter" idx="10"/>
          </p:nvPr>
        </p:nvSpPr>
        <p:spPr/>
        <p:txBody>
          <a:bodyPr/>
          <a:lstStyle/>
          <a:p>
            <a:fld id="{27D8EE7F-16F4-4509-9266-3EEC1EF6D305}" type="slidenum">
              <a:rPr lang="en-US" altLang="ja-JP"/>
              <a:pPr/>
              <a:t>10</a:t>
            </a:fld>
            <a:endParaRPr lang="en-US" altLang="ja-JP"/>
          </a:p>
        </p:txBody>
      </p:sp>
      <p:sp>
        <p:nvSpPr>
          <p:cNvPr id="75779" name="Rectangle 3">
            <a:extLst>
              <a:ext uri="{FF2B5EF4-FFF2-40B4-BE49-F238E27FC236}">
                <a16:creationId xmlns:a16="http://schemas.microsoft.com/office/drawing/2014/main" id="{E390D0CC-5E37-452C-A10A-694702E32DD3}"/>
              </a:ext>
            </a:extLst>
          </p:cNvPr>
          <p:cNvSpPr>
            <a:spLocks noGrp="1" noChangeArrowheads="1"/>
          </p:cNvSpPr>
          <p:nvPr>
            <p:ph type="title"/>
          </p:nvPr>
        </p:nvSpPr>
        <p:spPr/>
        <p:txBody>
          <a:bodyPr/>
          <a:lstStyle/>
          <a:p>
            <a:r>
              <a:rPr lang="en-US" altLang="ja-JP"/>
              <a:t>※※※</a:t>
            </a:r>
            <a:r>
              <a:rPr lang="ja-JP" altLang="en-US"/>
              <a:t>　</a:t>
            </a:r>
          </a:p>
        </p:txBody>
      </p:sp>
      <p:sp>
        <p:nvSpPr>
          <p:cNvPr id="75783" name="Text Box 7">
            <a:extLst>
              <a:ext uri="{FF2B5EF4-FFF2-40B4-BE49-F238E27FC236}">
                <a16:creationId xmlns:a16="http://schemas.microsoft.com/office/drawing/2014/main" id="{6AF6B60C-F396-4245-9E72-05C9C6F54783}"/>
              </a:ext>
            </a:extLst>
          </p:cNvPr>
          <p:cNvSpPr txBox="1">
            <a:spLocks noChangeArrowheads="1"/>
          </p:cNvSpPr>
          <p:nvPr/>
        </p:nvSpPr>
        <p:spPr bwMode="auto">
          <a:xfrm>
            <a:off x="3657600" y="3068638"/>
            <a:ext cx="22621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以下参考テンプレート</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スライド番号プレースホルダー 3">
            <a:extLst>
              <a:ext uri="{FF2B5EF4-FFF2-40B4-BE49-F238E27FC236}">
                <a16:creationId xmlns:a16="http://schemas.microsoft.com/office/drawing/2014/main" id="{39F51E95-C34D-4A51-8820-DB6320CF9429}"/>
              </a:ext>
            </a:extLst>
          </p:cNvPr>
          <p:cNvSpPr>
            <a:spLocks noGrp="1"/>
          </p:cNvSpPr>
          <p:nvPr>
            <p:ph type="sldNum" sz="quarter" idx="10"/>
          </p:nvPr>
        </p:nvSpPr>
        <p:spPr/>
        <p:txBody>
          <a:bodyPr/>
          <a:lstStyle/>
          <a:p>
            <a:fld id="{1D981F4D-2A3B-4741-98D6-947A9DA3444E}" type="slidenum">
              <a:rPr lang="en-US" altLang="ja-JP">
                <a:latin typeface="メイリオ" panose="020B0604030504040204" pitchFamily="50" charset="-128"/>
                <a:ea typeface="メイリオ" panose="020B0604030504040204" pitchFamily="50" charset="-128"/>
              </a:rPr>
              <a:pPr/>
              <a:t>11</a:t>
            </a:fld>
            <a:endParaRPr lang="en-US" altLang="ja-JP">
              <a:latin typeface="メイリオ" panose="020B0604030504040204" pitchFamily="50" charset="-128"/>
              <a:ea typeface="メイリオ" panose="020B0604030504040204" pitchFamily="50" charset="-128"/>
            </a:endParaRPr>
          </a:p>
        </p:txBody>
      </p:sp>
      <p:sp>
        <p:nvSpPr>
          <p:cNvPr id="77826" name="Rectangle 2">
            <a:extLst>
              <a:ext uri="{FF2B5EF4-FFF2-40B4-BE49-F238E27FC236}">
                <a16:creationId xmlns:a16="http://schemas.microsoft.com/office/drawing/2014/main" id="{4E20FA3E-ECE6-4F64-B966-82B7A83A3A98}"/>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比較表　</a:t>
            </a:r>
          </a:p>
        </p:txBody>
      </p:sp>
      <p:graphicFrame>
        <p:nvGraphicFramePr>
          <p:cNvPr id="77911" name="Group 87">
            <a:extLst>
              <a:ext uri="{FF2B5EF4-FFF2-40B4-BE49-F238E27FC236}">
                <a16:creationId xmlns:a16="http://schemas.microsoft.com/office/drawing/2014/main" id="{41CFC191-0BBB-4B35-A1D0-A509F7D07AB8}"/>
              </a:ext>
            </a:extLst>
          </p:cNvPr>
          <p:cNvGraphicFramePr>
            <a:graphicFrameLocks noGrp="1"/>
          </p:cNvGraphicFramePr>
          <p:nvPr>
            <p:ph idx="1"/>
            <p:extLst>
              <p:ext uri="{D42A27DB-BD31-4B8C-83A1-F6EECF244321}">
                <p14:modId xmlns:p14="http://schemas.microsoft.com/office/powerpoint/2010/main" val="2393660469"/>
              </p:ext>
            </p:extLst>
          </p:nvPr>
        </p:nvGraphicFramePr>
        <p:xfrm>
          <a:off x="990600" y="1268413"/>
          <a:ext cx="8424863" cy="4770440"/>
        </p:xfrm>
        <a:graphic>
          <a:graphicData uri="http://schemas.openxmlformats.org/drawingml/2006/table">
            <a:tbl>
              <a:tblPr/>
              <a:tblGrid>
                <a:gridCol w="1287463">
                  <a:extLst>
                    <a:ext uri="{9D8B030D-6E8A-4147-A177-3AD203B41FA5}">
                      <a16:colId xmlns:a16="http://schemas.microsoft.com/office/drawing/2014/main" val="636073326"/>
                    </a:ext>
                  </a:extLst>
                </a:gridCol>
                <a:gridCol w="3568700">
                  <a:extLst>
                    <a:ext uri="{9D8B030D-6E8A-4147-A177-3AD203B41FA5}">
                      <a16:colId xmlns:a16="http://schemas.microsoft.com/office/drawing/2014/main" val="2977174084"/>
                    </a:ext>
                  </a:extLst>
                </a:gridCol>
                <a:gridCol w="3568700">
                  <a:extLst>
                    <a:ext uri="{9D8B030D-6E8A-4147-A177-3AD203B41FA5}">
                      <a16:colId xmlns:a16="http://schemas.microsoft.com/office/drawing/2014/main" val="862367072"/>
                    </a:ext>
                  </a:extLst>
                </a:gridCol>
              </a:tblGrid>
              <a:tr h="79216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製品名</a:t>
                      </a:r>
                      <a:b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b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製品型番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製品Ａ</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製品Ｂ</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extLst>
                  <a:ext uri="{0D108BD9-81ED-4DB2-BD59-A6C34878D82A}">
                    <a16:rowId xmlns:a16="http://schemas.microsoft.com/office/drawing/2014/main" val="1491873214"/>
                  </a:ext>
                </a:extLst>
              </a:tr>
              <a:tr h="50006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価格</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152436734"/>
                  </a:ext>
                </a:extLst>
              </a:tr>
              <a:tr h="49688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外形サイズ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○○(H)×○○(W)×○○(D)mm</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○○(H)×○○(W)×○○(D)mm</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86789583"/>
                  </a:ext>
                </a:extLst>
              </a:tr>
              <a:tr h="49530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重量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○○Kg</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○○Kg</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79792787"/>
                  </a:ext>
                </a:extLst>
              </a:tr>
              <a:tr h="4984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消費電力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a:t>
                      </a: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（最大出力時）</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a:t>
                      </a: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（最大出力時）</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18894460"/>
                  </a:ext>
                </a:extLst>
              </a:tr>
              <a:tr h="49530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電圧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１００</a:t>
                      </a: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V</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１００</a:t>
                      </a: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V</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70002658"/>
                  </a:ext>
                </a:extLst>
              </a:tr>
              <a:tr h="49530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動作条件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43776478"/>
                  </a:ext>
                </a:extLst>
              </a:tr>
              <a:tr h="49688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20221846"/>
                  </a:ext>
                </a:extLst>
              </a:tr>
              <a:tr h="50006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6323597"/>
                  </a:ext>
                </a:extLst>
              </a:tr>
            </a:tbl>
          </a:graphicData>
        </a:graphic>
      </p:graphicFrame>
      <p:sp>
        <p:nvSpPr>
          <p:cNvPr id="77910" name="AutoShape 86">
            <a:extLst>
              <a:ext uri="{FF2B5EF4-FFF2-40B4-BE49-F238E27FC236}">
                <a16:creationId xmlns:a16="http://schemas.microsoft.com/office/drawing/2014/main" id="{01DF9BD3-6F8C-4870-AD15-7E868F46148C}"/>
              </a:ext>
            </a:extLst>
          </p:cNvPr>
          <p:cNvSpPr>
            <a:spLocks noChangeArrowheads="1"/>
          </p:cNvSpPr>
          <p:nvPr/>
        </p:nvSpPr>
        <p:spPr bwMode="auto">
          <a:xfrm>
            <a:off x="4665663" y="1412875"/>
            <a:ext cx="792162" cy="503238"/>
          </a:xfrm>
          <a:prstGeom prst="star16">
            <a:avLst>
              <a:gd name="adj" fmla="val 42384"/>
            </a:avLst>
          </a:prstGeom>
          <a:solidFill>
            <a:srgbClr val="FF0000"/>
          </a:solidFill>
          <a:ln w="190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i="1">
                <a:solidFill>
                  <a:schemeClr val="bg1"/>
                </a:solidFill>
                <a:latin typeface="メイリオ" panose="020B0604030504040204" pitchFamily="50" charset="-128"/>
                <a:ea typeface="メイリオ" panose="020B0604030504040204" pitchFamily="50" charset="-128"/>
              </a:rPr>
              <a:t>NEW!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スライド番号プレースホルダー 2">
            <a:extLst>
              <a:ext uri="{FF2B5EF4-FFF2-40B4-BE49-F238E27FC236}">
                <a16:creationId xmlns:a16="http://schemas.microsoft.com/office/drawing/2014/main" id="{3256BE83-E6D1-4039-8394-AA02CA628417}"/>
              </a:ext>
            </a:extLst>
          </p:cNvPr>
          <p:cNvSpPr>
            <a:spLocks noGrp="1"/>
          </p:cNvSpPr>
          <p:nvPr>
            <p:ph type="sldNum" sz="quarter" idx="10"/>
          </p:nvPr>
        </p:nvSpPr>
        <p:spPr/>
        <p:txBody>
          <a:bodyPr/>
          <a:lstStyle/>
          <a:p>
            <a:fld id="{D26FAD33-B596-4C8B-858E-0E08D78B342E}" type="slidenum">
              <a:rPr lang="en-US" altLang="ja-JP">
                <a:latin typeface="メイリオ" panose="020B0604030504040204" pitchFamily="50" charset="-128"/>
                <a:ea typeface="メイリオ" panose="020B0604030504040204" pitchFamily="50" charset="-128"/>
              </a:rPr>
              <a:pPr/>
              <a:t>12</a:t>
            </a:fld>
            <a:endParaRPr lang="en-US" altLang="ja-JP">
              <a:latin typeface="メイリオ" panose="020B0604030504040204" pitchFamily="50" charset="-128"/>
              <a:ea typeface="メイリオ" panose="020B0604030504040204" pitchFamily="50" charset="-128"/>
            </a:endParaRPr>
          </a:p>
        </p:txBody>
      </p:sp>
      <p:sp>
        <p:nvSpPr>
          <p:cNvPr id="79874" name="Rectangle 2">
            <a:extLst>
              <a:ext uri="{FF2B5EF4-FFF2-40B4-BE49-F238E27FC236}">
                <a16:creationId xmlns:a16="http://schemas.microsoft.com/office/drawing/2014/main" id="{1A12A4F8-B833-476B-87DA-CA94E772D1FA}"/>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メリット　</a:t>
            </a:r>
          </a:p>
        </p:txBody>
      </p:sp>
      <p:sp>
        <p:nvSpPr>
          <p:cNvPr id="79875" name="AutoShape 3">
            <a:extLst>
              <a:ext uri="{FF2B5EF4-FFF2-40B4-BE49-F238E27FC236}">
                <a16:creationId xmlns:a16="http://schemas.microsoft.com/office/drawing/2014/main" id="{FF496705-A72B-4D68-8386-A4596753D96C}"/>
              </a:ext>
            </a:extLst>
          </p:cNvPr>
          <p:cNvSpPr>
            <a:spLocks noChangeArrowheads="1"/>
          </p:cNvSpPr>
          <p:nvPr/>
        </p:nvSpPr>
        <p:spPr bwMode="auto">
          <a:xfrm>
            <a:off x="5529263" y="1268413"/>
            <a:ext cx="3960812" cy="4681537"/>
          </a:xfrm>
          <a:prstGeom prst="roundRect">
            <a:avLst>
              <a:gd name="adj" fmla="val 3366"/>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79876" name="AutoShape 4">
            <a:extLst>
              <a:ext uri="{FF2B5EF4-FFF2-40B4-BE49-F238E27FC236}">
                <a16:creationId xmlns:a16="http://schemas.microsoft.com/office/drawing/2014/main" id="{D2723912-A8DC-441F-8F34-8AAE5912AD3E}"/>
              </a:ext>
            </a:extLst>
          </p:cNvPr>
          <p:cNvSpPr>
            <a:spLocks noChangeArrowheads="1"/>
          </p:cNvSpPr>
          <p:nvPr/>
        </p:nvSpPr>
        <p:spPr bwMode="auto">
          <a:xfrm>
            <a:off x="1352550" y="1268413"/>
            <a:ext cx="3960813" cy="4681537"/>
          </a:xfrm>
          <a:prstGeom prst="roundRect">
            <a:avLst>
              <a:gd name="adj" fmla="val 2884"/>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nvGrpSpPr>
          <p:cNvPr id="79877" name="Group 5">
            <a:extLst>
              <a:ext uri="{FF2B5EF4-FFF2-40B4-BE49-F238E27FC236}">
                <a16:creationId xmlns:a16="http://schemas.microsoft.com/office/drawing/2014/main" id="{5EA077CA-F125-4C3E-B30B-76D729C8C96F}"/>
              </a:ext>
            </a:extLst>
          </p:cNvPr>
          <p:cNvGrpSpPr>
            <a:grpSpLocks/>
          </p:cNvGrpSpPr>
          <p:nvPr/>
        </p:nvGrpSpPr>
        <p:grpSpPr bwMode="auto">
          <a:xfrm>
            <a:off x="1352550" y="1052513"/>
            <a:ext cx="215900" cy="142875"/>
            <a:chOff x="0" y="0"/>
            <a:chExt cx="706" cy="4320"/>
          </a:xfrm>
        </p:grpSpPr>
        <p:sp>
          <p:nvSpPr>
            <p:cNvPr id="79878" name="Rectangle 6">
              <a:extLst>
                <a:ext uri="{FF2B5EF4-FFF2-40B4-BE49-F238E27FC236}">
                  <a16:creationId xmlns:a16="http://schemas.microsoft.com/office/drawing/2014/main" id="{46DC1EA5-63D9-45DC-9854-FCD28FD17232}"/>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79879" name="Rectangle 7">
              <a:extLst>
                <a:ext uri="{FF2B5EF4-FFF2-40B4-BE49-F238E27FC236}">
                  <a16:creationId xmlns:a16="http://schemas.microsoft.com/office/drawing/2014/main" id="{818DC846-92C6-4497-A059-70068B880B94}"/>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grpSp>
        <p:nvGrpSpPr>
          <p:cNvPr id="79880" name="Group 8">
            <a:extLst>
              <a:ext uri="{FF2B5EF4-FFF2-40B4-BE49-F238E27FC236}">
                <a16:creationId xmlns:a16="http://schemas.microsoft.com/office/drawing/2014/main" id="{2972EFCB-8043-440E-9607-D141F7FB9FF7}"/>
              </a:ext>
            </a:extLst>
          </p:cNvPr>
          <p:cNvGrpSpPr>
            <a:grpSpLocks/>
          </p:cNvGrpSpPr>
          <p:nvPr/>
        </p:nvGrpSpPr>
        <p:grpSpPr bwMode="auto">
          <a:xfrm>
            <a:off x="5529263" y="1052513"/>
            <a:ext cx="215900" cy="142875"/>
            <a:chOff x="0" y="0"/>
            <a:chExt cx="706" cy="4320"/>
          </a:xfrm>
        </p:grpSpPr>
        <p:sp>
          <p:nvSpPr>
            <p:cNvPr id="79881" name="Rectangle 9">
              <a:extLst>
                <a:ext uri="{FF2B5EF4-FFF2-40B4-BE49-F238E27FC236}">
                  <a16:creationId xmlns:a16="http://schemas.microsoft.com/office/drawing/2014/main" id="{21F11085-C86E-459B-BFA4-6D38E9CE95F5}"/>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79882" name="Rectangle 10">
              <a:extLst>
                <a:ext uri="{FF2B5EF4-FFF2-40B4-BE49-F238E27FC236}">
                  <a16:creationId xmlns:a16="http://schemas.microsoft.com/office/drawing/2014/main" id="{15641528-533F-4148-B896-14DF83D5DA71}"/>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79883" name="Text Box 11">
            <a:extLst>
              <a:ext uri="{FF2B5EF4-FFF2-40B4-BE49-F238E27FC236}">
                <a16:creationId xmlns:a16="http://schemas.microsoft.com/office/drawing/2014/main" id="{64DACD8D-B0E2-4C88-AEA0-F887020A60DA}"/>
              </a:ext>
            </a:extLst>
          </p:cNvPr>
          <p:cNvSpPr txBox="1">
            <a:spLocks noChangeArrowheads="1"/>
          </p:cNvSpPr>
          <p:nvPr/>
        </p:nvSpPr>
        <p:spPr bwMode="auto">
          <a:xfrm>
            <a:off x="1497013" y="979488"/>
            <a:ext cx="12618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主なメリット　</a:t>
            </a:r>
          </a:p>
        </p:txBody>
      </p:sp>
      <p:sp>
        <p:nvSpPr>
          <p:cNvPr id="79884" name="Text Box 12">
            <a:extLst>
              <a:ext uri="{FF2B5EF4-FFF2-40B4-BE49-F238E27FC236}">
                <a16:creationId xmlns:a16="http://schemas.microsoft.com/office/drawing/2014/main" id="{7CFED777-5E57-4E7D-8098-06F92E6F6461}"/>
              </a:ext>
            </a:extLst>
          </p:cNvPr>
          <p:cNvSpPr txBox="1">
            <a:spLocks noChangeArrowheads="1"/>
          </p:cNvSpPr>
          <p:nvPr/>
        </p:nvSpPr>
        <p:spPr bwMode="auto">
          <a:xfrm>
            <a:off x="5673725" y="979488"/>
            <a:ext cx="14157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主なデメリット　</a:t>
            </a:r>
          </a:p>
        </p:txBody>
      </p:sp>
      <p:sp>
        <p:nvSpPr>
          <p:cNvPr id="79885" name="Text Box 13">
            <a:extLst>
              <a:ext uri="{FF2B5EF4-FFF2-40B4-BE49-F238E27FC236}">
                <a16:creationId xmlns:a16="http://schemas.microsoft.com/office/drawing/2014/main" id="{23258171-CCC6-4630-8BFC-1775303D9FB1}"/>
              </a:ext>
            </a:extLst>
          </p:cNvPr>
          <p:cNvSpPr txBox="1">
            <a:spLocks noChangeArrowheads="1"/>
          </p:cNvSpPr>
          <p:nvPr/>
        </p:nvSpPr>
        <p:spPr bwMode="auto">
          <a:xfrm>
            <a:off x="1497013" y="1385888"/>
            <a:ext cx="9973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panose="020B0604020202020204" pitchFamily="34" charset="0"/>
                <a:ea typeface="ＭＳ Ｐゴシック" panose="020B0600070205080204" pitchFamily="50" charset="-128"/>
              </a:defRPr>
            </a:lvl1pPr>
            <a:lvl2pPr>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Aft>
                <a:spcPct val="25000"/>
              </a:spcAft>
              <a:buFontTx/>
              <a:buChar char="•"/>
            </a:pPr>
            <a:r>
              <a:rPr lang="ja-JP" altLang="en-US" sz="1400" b="1">
                <a:latin typeface="メイリオ" panose="020B0604030504040204" pitchFamily="50" charset="-128"/>
                <a:ea typeface="メイリオ" panose="020B0604030504040204" pitchFamily="50" charset="-128"/>
              </a:rPr>
              <a:t>メリット</a:t>
            </a:r>
          </a:p>
        </p:txBody>
      </p:sp>
      <p:sp>
        <p:nvSpPr>
          <p:cNvPr id="79886" name="Text Box 14">
            <a:extLst>
              <a:ext uri="{FF2B5EF4-FFF2-40B4-BE49-F238E27FC236}">
                <a16:creationId xmlns:a16="http://schemas.microsoft.com/office/drawing/2014/main" id="{FFEFFD64-6D67-4C29-8ED6-A8318830AA2A}"/>
              </a:ext>
            </a:extLst>
          </p:cNvPr>
          <p:cNvSpPr txBox="1">
            <a:spLocks noChangeArrowheads="1"/>
          </p:cNvSpPr>
          <p:nvPr/>
        </p:nvSpPr>
        <p:spPr bwMode="auto">
          <a:xfrm>
            <a:off x="5673725" y="1385888"/>
            <a:ext cx="11769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panose="020B0604020202020204" pitchFamily="34" charset="0"/>
                <a:ea typeface="ＭＳ Ｐゴシック" panose="020B0600070205080204" pitchFamily="50" charset="-128"/>
              </a:defRPr>
            </a:lvl1pPr>
            <a:lvl2pPr>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Aft>
                <a:spcPct val="25000"/>
              </a:spcAft>
              <a:buFontTx/>
              <a:buChar char="•"/>
            </a:pPr>
            <a:r>
              <a:rPr lang="ja-JP" altLang="en-US" sz="1400" b="1">
                <a:latin typeface="メイリオ" panose="020B0604030504040204" pitchFamily="50" charset="-128"/>
                <a:ea typeface="メイリオ" panose="020B0604030504040204" pitchFamily="50" charset="-128"/>
              </a:rPr>
              <a:t>デメリット</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スライド番号プレースホルダー 3">
            <a:extLst>
              <a:ext uri="{FF2B5EF4-FFF2-40B4-BE49-F238E27FC236}">
                <a16:creationId xmlns:a16="http://schemas.microsoft.com/office/drawing/2014/main" id="{D2AC9BD7-E0A8-4AF0-B943-53F5E4E86083}"/>
              </a:ext>
            </a:extLst>
          </p:cNvPr>
          <p:cNvSpPr>
            <a:spLocks noGrp="1"/>
          </p:cNvSpPr>
          <p:nvPr>
            <p:ph type="sldNum" sz="quarter" idx="10"/>
          </p:nvPr>
        </p:nvSpPr>
        <p:spPr/>
        <p:txBody>
          <a:bodyPr/>
          <a:lstStyle/>
          <a:p>
            <a:fld id="{9B1218FF-9A5D-4100-9D72-56D5059904F6}" type="slidenum">
              <a:rPr lang="en-US" altLang="ja-JP">
                <a:latin typeface="メイリオ" panose="020B0604030504040204" pitchFamily="50" charset="-128"/>
                <a:ea typeface="メイリオ" panose="020B0604030504040204" pitchFamily="50" charset="-128"/>
              </a:rPr>
              <a:pPr/>
              <a:t>13</a:t>
            </a:fld>
            <a:endParaRPr lang="en-US" altLang="ja-JP">
              <a:latin typeface="メイリオ" panose="020B0604030504040204" pitchFamily="50" charset="-128"/>
              <a:ea typeface="メイリオ" panose="020B0604030504040204" pitchFamily="50" charset="-128"/>
            </a:endParaRPr>
          </a:p>
        </p:txBody>
      </p:sp>
      <p:sp>
        <p:nvSpPr>
          <p:cNvPr id="81922" name="Rectangle 2">
            <a:extLst>
              <a:ext uri="{FF2B5EF4-FFF2-40B4-BE49-F238E27FC236}">
                <a16:creationId xmlns:a16="http://schemas.microsoft.com/office/drawing/2014/main" id="{8CD6575E-F113-4380-9D8A-91D251A0B073}"/>
              </a:ext>
            </a:extLst>
          </p:cNvPr>
          <p:cNvSpPr>
            <a:spLocks noGrp="1" noChangeArrowheads="1"/>
          </p:cNvSpPr>
          <p:nvPr>
            <p:ph type="title"/>
          </p:nvPr>
        </p:nvSpPr>
        <p:spPr/>
        <p:txBody>
          <a:bodyPr/>
          <a:lstStyle/>
          <a:p>
            <a:r>
              <a:rPr lang="ja-JP" altLang="en-US" b="1" dirty="0">
                <a:latin typeface="メイリオ" panose="020B0604030504040204" pitchFamily="50" charset="-128"/>
                <a:ea typeface="メイリオ" panose="020B0604030504040204" pitchFamily="50" charset="-128"/>
              </a:rPr>
              <a:t>概算お見積書　</a:t>
            </a:r>
          </a:p>
        </p:txBody>
      </p:sp>
      <p:graphicFrame>
        <p:nvGraphicFramePr>
          <p:cNvPr id="82099" name="Group 179">
            <a:extLst>
              <a:ext uri="{FF2B5EF4-FFF2-40B4-BE49-F238E27FC236}">
                <a16:creationId xmlns:a16="http://schemas.microsoft.com/office/drawing/2014/main" id="{20C9C321-8289-4B66-871F-82F63CB1B169}"/>
              </a:ext>
            </a:extLst>
          </p:cNvPr>
          <p:cNvGraphicFramePr>
            <a:graphicFrameLocks noGrp="1"/>
          </p:cNvGraphicFramePr>
          <p:nvPr>
            <p:ph idx="1"/>
            <p:extLst>
              <p:ext uri="{D42A27DB-BD31-4B8C-83A1-F6EECF244321}">
                <p14:modId xmlns:p14="http://schemas.microsoft.com/office/powerpoint/2010/main" val="1085817618"/>
              </p:ext>
            </p:extLst>
          </p:nvPr>
        </p:nvGraphicFramePr>
        <p:xfrm>
          <a:off x="1136650" y="1125538"/>
          <a:ext cx="8337550" cy="4768850"/>
        </p:xfrm>
        <a:graphic>
          <a:graphicData uri="http://schemas.openxmlformats.org/drawingml/2006/table">
            <a:tbl>
              <a:tblPr/>
              <a:tblGrid>
                <a:gridCol w="3024188">
                  <a:extLst>
                    <a:ext uri="{9D8B030D-6E8A-4147-A177-3AD203B41FA5}">
                      <a16:colId xmlns:a16="http://schemas.microsoft.com/office/drawing/2014/main" val="1784617047"/>
                    </a:ext>
                  </a:extLst>
                </a:gridCol>
                <a:gridCol w="1649412">
                  <a:extLst>
                    <a:ext uri="{9D8B030D-6E8A-4147-A177-3AD203B41FA5}">
                      <a16:colId xmlns:a16="http://schemas.microsoft.com/office/drawing/2014/main" val="2938125791"/>
                    </a:ext>
                  </a:extLst>
                </a:gridCol>
                <a:gridCol w="863600">
                  <a:extLst>
                    <a:ext uri="{9D8B030D-6E8A-4147-A177-3AD203B41FA5}">
                      <a16:colId xmlns:a16="http://schemas.microsoft.com/office/drawing/2014/main" val="2215133493"/>
                    </a:ext>
                  </a:extLst>
                </a:gridCol>
                <a:gridCol w="863600">
                  <a:extLst>
                    <a:ext uri="{9D8B030D-6E8A-4147-A177-3AD203B41FA5}">
                      <a16:colId xmlns:a16="http://schemas.microsoft.com/office/drawing/2014/main" val="1873937928"/>
                    </a:ext>
                  </a:extLst>
                </a:gridCol>
                <a:gridCol w="1936750">
                  <a:extLst>
                    <a:ext uri="{9D8B030D-6E8A-4147-A177-3AD203B41FA5}">
                      <a16:colId xmlns:a16="http://schemas.microsoft.com/office/drawing/2014/main" val="2829269512"/>
                    </a:ext>
                  </a:extLst>
                </a:gridCol>
              </a:tblGrid>
              <a:tr h="5111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商品名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単価</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数量</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単位</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金額</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extLst>
                  <a:ext uri="{0D108BD9-81ED-4DB2-BD59-A6C34878D82A}">
                    <a16:rowId xmlns:a16="http://schemas.microsoft.com/office/drawing/2014/main" val="51183511"/>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商品Ａ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台</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５５０，０００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936522493"/>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取り付け工事費用</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件</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26888491"/>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メンテナンス契約費用　１年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件</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２５，０００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52129466"/>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64580592"/>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値引き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２５，０００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47242885"/>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16551136"/>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84942900"/>
                  </a:ext>
                </a:extLst>
              </a:tr>
              <a:tr h="4730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04916618"/>
                  </a:ext>
                </a:extLst>
              </a:tr>
              <a:tr h="473075">
                <a:tc gridSpan="4">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20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合計金額（消費税込み）</a:t>
                      </a:r>
                    </a:p>
                  </a:txBody>
                  <a:tcPr anchor="ctr" horzOverflow="overflow">
                    <a:lnL w="285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20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６００，０００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39947968"/>
                  </a:ext>
                </a:extLst>
              </a:tr>
            </a:tbl>
          </a:graphicData>
        </a:graphic>
      </p:graphicFrame>
      <p:sp>
        <p:nvSpPr>
          <p:cNvPr id="82101" name="Text Box 181">
            <a:extLst>
              <a:ext uri="{FF2B5EF4-FFF2-40B4-BE49-F238E27FC236}">
                <a16:creationId xmlns:a16="http://schemas.microsoft.com/office/drawing/2014/main" id="{1E1A7F38-AB27-4ECC-9DFB-5E8DC5748824}"/>
              </a:ext>
            </a:extLst>
          </p:cNvPr>
          <p:cNvSpPr txBox="1">
            <a:spLocks noChangeArrowheads="1"/>
          </p:cNvSpPr>
          <p:nvPr/>
        </p:nvSpPr>
        <p:spPr bwMode="auto">
          <a:xfrm>
            <a:off x="4377808" y="5949950"/>
            <a:ext cx="51090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200" b="1">
                <a:solidFill>
                  <a:srgbClr val="FF0000"/>
                </a:solidFill>
                <a:latin typeface="メイリオ" panose="020B0604030504040204" pitchFamily="50" charset="-128"/>
                <a:ea typeface="メイリオ" panose="020B0604030504040204" pitchFamily="50" charset="-128"/>
              </a:rPr>
              <a:t>※</a:t>
            </a:r>
            <a:r>
              <a:rPr lang="ja-JP" altLang="en-US" sz="1200" b="1">
                <a:latin typeface="メイリオ" panose="020B0604030504040204" pitchFamily="50" charset="-128"/>
                <a:ea typeface="メイリオ" panose="020B0604030504040204" pitchFamily="50" charset="-128"/>
              </a:rPr>
              <a:t>概算のお見積りとなります。別途正式にお見積りを発行いたします。</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2">
            <a:extLst>
              <a:ext uri="{FF2B5EF4-FFF2-40B4-BE49-F238E27FC236}">
                <a16:creationId xmlns:a16="http://schemas.microsoft.com/office/drawing/2014/main" id="{E9956057-0398-46DC-AA22-AABBDB921E4E}"/>
              </a:ext>
            </a:extLst>
          </p:cNvPr>
          <p:cNvSpPr>
            <a:spLocks noGrp="1"/>
          </p:cNvSpPr>
          <p:nvPr>
            <p:ph type="sldNum" sz="quarter" idx="10"/>
          </p:nvPr>
        </p:nvSpPr>
        <p:spPr/>
        <p:txBody>
          <a:bodyPr/>
          <a:lstStyle/>
          <a:p>
            <a:fld id="{0B03E355-C7E9-4043-A4BC-C7E8B3199BB6}" type="slidenum">
              <a:rPr lang="en-US" altLang="ja-JP">
                <a:latin typeface="メイリオ" panose="020B0604030504040204" pitchFamily="50" charset="-128"/>
                <a:ea typeface="メイリオ" panose="020B0604030504040204" pitchFamily="50" charset="-128"/>
              </a:rPr>
              <a:pPr/>
              <a:t>14</a:t>
            </a:fld>
            <a:endParaRPr lang="en-US" altLang="ja-JP">
              <a:latin typeface="メイリオ" panose="020B0604030504040204" pitchFamily="50" charset="-128"/>
              <a:ea typeface="メイリオ" panose="020B0604030504040204" pitchFamily="50" charset="-128"/>
            </a:endParaRPr>
          </a:p>
        </p:txBody>
      </p:sp>
      <p:sp>
        <p:nvSpPr>
          <p:cNvPr id="86018" name="Rectangle 2">
            <a:extLst>
              <a:ext uri="{FF2B5EF4-FFF2-40B4-BE49-F238E27FC236}">
                <a16:creationId xmlns:a16="http://schemas.microsoft.com/office/drawing/2014/main" id="{78D665D2-BBEA-4A77-9A68-ED18FC9C4231}"/>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設置イメージ　</a:t>
            </a:r>
          </a:p>
        </p:txBody>
      </p:sp>
      <p:sp>
        <p:nvSpPr>
          <p:cNvPr id="86019" name="Rectangle 3" descr="右上がり対角線">
            <a:extLst>
              <a:ext uri="{FF2B5EF4-FFF2-40B4-BE49-F238E27FC236}">
                <a16:creationId xmlns:a16="http://schemas.microsoft.com/office/drawing/2014/main" id="{41775C78-F1B9-48F0-AA07-C43A820A7C97}"/>
              </a:ext>
            </a:extLst>
          </p:cNvPr>
          <p:cNvSpPr>
            <a:spLocks noChangeArrowheads="1"/>
          </p:cNvSpPr>
          <p:nvPr/>
        </p:nvSpPr>
        <p:spPr bwMode="auto">
          <a:xfrm>
            <a:off x="1208088" y="981075"/>
            <a:ext cx="8353425" cy="4968875"/>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ja-JP" altLang="en-US">
                <a:latin typeface="メイリオ" panose="020B0604030504040204" pitchFamily="50" charset="-128"/>
                <a:ea typeface="メイリオ" panose="020B0604030504040204" pitchFamily="50" charset="-128"/>
              </a:rPr>
              <a:t>合成イメージ</a:t>
            </a:r>
          </a:p>
        </p:txBody>
      </p:sp>
      <p:sp>
        <p:nvSpPr>
          <p:cNvPr id="86020" name="AutoShape 4">
            <a:extLst>
              <a:ext uri="{FF2B5EF4-FFF2-40B4-BE49-F238E27FC236}">
                <a16:creationId xmlns:a16="http://schemas.microsoft.com/office/drawing/2014/main" id="{7F336610-D223-4602-B89B-DEFD272C4BBF}"/>
              </a:ext>
            </a:extLst>
          </p:cNvPr>
          <p:cNvSpPr>
            <a:spLocks noChangeArrowheads="1"/>
          </p:cNvSpPr>
          <p:nvPr/>
        </p:nvSpPr>
        <p:spPr bwMode="auto">
          <a:xfrm>
            <a:off x="1208088" y="6092825"/>
            <a:ext cx="8353425" cy="431800"/>
          </a:xfrm>
          <a:prstGeom prst="roundRect">
            <a:avLst>
              <a:gd name="adj" fmla="val 13250"/>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latin typeface="メイリオ" panose="020B0604030504040204" pitchFamily="50" charset="-128"/>
                <a:ea typeface="メイリオ" panose="020B0604030504040204" pitchFamily="50" charset="-128"/>
              </a:rPr>
              <a:t>コメント、簡易スペックなど</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a:extLst>
              <a:ext uri="{FF2B5EF4-FFF2-40B4-BE49-F238E27FC236}">
                <a16:creationId xmlns:a16="http://schemas.microsoft.com/office/drawing/2014/main" id="{7A324CF2-B68D-4D72-B5B9-9B0175D56FBF}"/>
              </a:ext>
            </a:extLst>
          </p:cNvPr>
          <p:cNvSpPr>
            <a:spLocks noGrp="1"/>
          </p:cNvSpPr>
          <p:nvPr>
            <p:ph type="sldNum" sz="quarter" idx="10"/>
          </p:nvPr>
        </p:nvSpPr>
        <p:spPr/>
        <p:txBody>
          <a:bodyPr/>
          <a:lstStyle/>
          <a:p>
            <a:fld id="{8B72582C-636F-44BF-81EA-B12715D8D409}" type="slidenum">
              <a:rPr lang="en-US" altLang="ja-JP">
                <a:latin typeface="メイリオ" panose="020B0604030504040204" pitchFamily="50" charset="-128"/>
                <a:ea typeface="メイリオ" panose="020B0604030504040204" pitchFamily="50" charset="-128"/>
              </a:rPr>
              <a:pPr/>
              <a:t>15</a:t>
            </a:fld>
            <a:endParaRPr lang="en-US" altLang="ja-JP">
              <a:latin typeface="メイリオ" panose="020B0604030504040204" pitchFamily="50" charset="-128"/>
              <a:ea typeface="メイリオ" panose="020B0604030504040204" pitchFamily="50" charset="-128"/>
            </a:endParaRPr>
          </a:p>
        </p:txBody>
      </p:sp>
      <p:sp>
        <p:nvSpPr>
          <p:cNvPr id="83970" name="Rectangle 2">
            <a:extLst>
              <a:ext uri="{FF2B5EF4-FFF2-40B4-BE49-F238E27FC236}">
                <a16:creationId xmlns:a16="http://schemas.microsoft.com/office/drawing/2014/main" id="{22713A24-0AB6-490C-9CB4-96D478A519FB}"/>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連絡先　</a:t>
            </a:r>
          </a:p>
        </p:txBody>
      </p:sp>
      <p:sp>
        <p:nvSpPr>
          <p:cNvPr id="83972" name="AutoShape 4">
            <a:extLst>
              <a:ext uri="{FF2B5EF4-FFF2-40B4-BE49-F238E27FC236}">
                <a16:creationId xmlns:a16="http://schemas.microsoft.com/office/drawing/2014/main" id="{5D64DFF8-67E6-4894-875B-BE40606AB376}"/>
              </a:ext>
            </a:extLst>
          </p:cNvPr>
          <p:cNvSpPr>
            <a:spLocks noChangeArrowheads="1"/>
          </p:cNvSpPr>
          <p:nvPr/>
        </p:nvSpPr>
        <p:spPr bwMode="auto">
          <a:xfrm>
            <a:off x="1423988" y="1412875"/>
            <a:ext cx="7993062" cy="4319588"/>
          </a:xfrm>
          <a:prstGeom prst="roundRect">
            <a:avLst>
              <a:gd name="adj" fmla="val 3796"/>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latin typeface="メイリオ" panose="020B0604030504040204" pitchFamily="50" charset="-128"/>
              <a:ea typeface="メイリオ" panose="020B0604030504040204" pitchFamily="50" charset="-128"/>
            </a:endParaRPr>
          </a:p>
        </p:txBody>
      </p:sp>
      <p:sp>
        <p:nvSpPr>
          <p:cNvPr id="83973" name="Text Box 5">
            <a:extLst>
              <a:ext uri="{FF2B5EF4-FFF2-40B4-BE49-F238E27FC236}">
                <a16:creationId xmlns:a16="http://schemas.microsoft.com/office/drawing/2014/main" id="{075D950C-7692-4767-B5FD-19BBBCF2751D}"/>
              </a:ext>
            </a:extLst>
          </p:cNvPr>
          <p:cNvSpPr txBox="1">
            <a:spLocks noChangeArrowheads="1"/>
          </p:cNvSpPr>
          <p:nvPr/>
        </p:nvSpPr>
        <p:spPr bwMode="auto">
          <a:xfrm>
            <a:off x="1784350" y="1720850"/>
            <a:ext cx="5416868"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800">
                <a:latin typeface="メイリオ" panose="020B0604030504040204" pitchFamily="50" charset="-128"/>
                <a:ea typeface="メイリオ" panose="020B0604030504040204" pitchFamily="50" charset="-128"/>
              </a:rPr>
              <a:t>株式会社○○○○</a:t>
            </a:r>
          </a:p>
          <a:p>
            <a:endParaRPr lang="ja-JP" altLang="en-US" sz="2400">
              <a:latin typeface="メイリオ" panose="020B0604030504040204" pitchFamily="50" charset="-128"/>
              <a:ea typeface="メイリオ" panose="020B0604030504040204" pitchFamily="50" charset="-128"/>
            </a:endParaRPr>
          </a:p>
          <a:p>
            <a:r>
              <a:rPr lang="ja-JP" altLang="en-US" sz="2400">
                <a:latin typeface="メイリオ" panose="020B0604030504040204" pitchFamily="50" charset="-128"/>
                <a:ea typeface="メイリオ" panose="020B0604030504040204" pitchFamily="50" charset="-128"/>
              </a:rPr>
              <a:t>〒</a:t>
            </a:r>
            <a:r>
              <a:rPr lang="en-US" altLang="ja-JP" sz="2400">
                <a:latin typeface="メイリオ" panose="020B0604030504040204" pitchFamily="50" charset="-128"/>
                <a:ea typeface="メイリオ" panose="020B0604030504040204" pitchFamily="50" charset="-128"/>
              </a:rPr>
              <a:t>000-0000</a:t>
            </a:r>
          </a:p>
          <a:p>
            <a:r>
              <a:rPr lang="ja-JP" altLang="en-US" sz="2400">
                <a:latin typeface="メイリオ" panose="020B0604030504040204" pitchFamily="50" charset="-128"/>
                <a:ea typeface="メイリオ" panose="020B0604030504040204" pitchFamily="50" charset="-128"/>
              </a:rPr>
              <a:t>東京都千代田区・・・</a:t>
            </a:r>
          </a:p>
          <a:p>
            <a:r>
              <a:rPr lang="ja-JP" altLang="en-US" sz="2400">
                <a:latin typeface="メイリオ" panose="020B0604030504040204" pitchFamily="50" charset="-128"/>
                <a:ea typeface="メイリオ" panose="020B0604030504040204" pitchFamily="50" charset="-128"/>
              </a:rPr>
              <a:t>電話番号　０３－３０００－００ｘｘ</a:t>
            </a:r>
          </a:p>
          <a:p>
            <a:endParaRPr lang="ja-JP" altLang="en-US" sz="2400">
              <a:latin typeface="メイリオ" panose="020B0604030504040204" pitchFamily="50" charset="-128"/>
              <a:ea typeface="メイリオ" panose="020B0604030504040204" pitchFamily="50" charset="-128"/>
            </a:endParaRPr>
          </a:p>
          <a:p>
            <a:r>
              <a:rPr lang="ja-JP" altLang="en-US" sz="2400">
                <a:latin typeface="メイリオ" panose="020B0604030504040204" pitchFamily="50" charset="-128"/>
                <a:ea typeface="メイリオ" panose="020B0604030504040204" pitchFamily="50" charset="-128"/>
              </a:rPr>
              <a:t>担当</a:t>
            </a:r>
            <a:r>
              <a:rPr lang="ja-JP" altLang="en-US" sz="2400">
                <a:latin typeface="メイリオ" panose="020B0604030504040204" pitchFamily="50" charset="-128"/>
                <a:ea typeface="メイリオ" panose="020B0604030504040204" pitchFamily="50" charset="-128"/>
                <a:sym typeface="Wingdings" panose="05000000000000000000" pitchFamily="2" charset="2"/>
              </a:rPr>
              <a:t>：山田　太郎</a:t>
            </a:r>
            <a:endParaRPr lang="ja-JP" altLang="en-US" sz="2400">
              <a:latin typeface="メイリオ" panose="020B0604030504040204" pitchFamily="50" charset="-128"/>
              <a:ea typeface="メイリオ" panose="020B0604030504040204" pitchFamily="50" charset="-128"/>
            </a:endParaRPr>
          </a:p>
          <a:p>
            <a:r>
              <a:rPr lang="ja-JP" altLang="en-US" sz="2400">
                <a:latin typeface="メイリオ" panose="020B0604030504040204" pitchFamily="50" charset="-128"/>
                <a:ea typeface="メイリオ" panose="020B0604030504040204" pitchFamily="50" charset="-128"/>
              </a:rPr>
              <a:t>メール：○○○</a:t>
            </a:r>
            <a:r>
              <a:rPr lang="en-US" altLang="ja-JP" sz="2400">
                <a:latin typeface="メイリオ" panose="020B0604030504040204" pitchFamily="50" charset="-128"/>
                <a:ea typeface="メイリオ" panose="020B0604030504040204" pitchFamily="50" charset="-128"/>
              </a:rPr>
              <a:t>@○○○.co.jp</a:t>
            </a:r>
          </a:p>
          <a:p>
            <a:r>
              <a:rPr lang="ja-JP" altLang="en-US" sz="2400">
                <a:latin typeface="メイリオ" panose="020B0604030504040204" pitchFamily="50" charset="-128"/>
                <a:ea typeface="メイリオ" panose="020B0604030504040204" pitchFamily="50" charset="-128"/>
              </a:rPr>
              <a:t>携帯番号：０９０－０００－００ｘｘ</a:t>
            </a:r>
          </a:p>
        </p:txBody>
      </p:sp>
      <p:sp>
        <p:nvSpPr>
          <p:cNvPr id="83974" name="Text Box 6">
            <a:extLst>
              <a:ext uri="{FF2B5EF4-FFF2-40B4-BE49-F238E27FC236}">
                <a16:creationId xmlns:a16="http://schemas.microsoft.com/office/drawing/2014/main" id="{8116DACD-BA3C-43B4-A1E2-5E30C7FDD847}"/>
              </a:ext>
            </a:extLst>
          </p:cNvPr>
          <p:cNvSpPr txBox="1">
            <a:spLocks noChangeArrowheads="1"/>
          </p:cNvSpPr>
          <p:nvPr/>
        </p:nvSpPr>
        <p:spPr bwMode="auto">
          <a:xfrm>
            <a:off x="1352550" y="1052513"/>
            <a:ext cx="61863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メイリオ" panose="020B0604030504040204" pitchFamily="50" charset="-128"/>
                <a:ea typeface="メイリオ" panose="020B0604030504040204" pitchFamily="50" charset="-128"/>
              </a:rPr>
              <a:t>本資料に関するお問い合わせは下記までお気軽にどうぞ。</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a:extLst>
              <a:ext uri="{FF2B5EF4-FFF2-40B4-BE49-F238E27FC236}">
                <a16:creationId xmlns:a16="http://schemas.microsoft.com/office/drawing/2014/main" id="{7EF66F6E-6823-4F3A-AFDD-57C76A4894C0}"/>
              </a:ext>
            </a:extLst>
          </p:cNvPr>
          <p:cNvSpPr>
            <a:spLocks noGrp="1"/>
          </p:cNvSpPr>
          <p:nvPr>
            <p:ph type="sldNum" sz="quarter" idx="10"/>
          </p:nvPr>
        </p:nvSpPr>
        <p:spPr/>
        <p:txBody>
          <a:bodyPr/>
          <a:lstStyle/>
          <a:p>
            <a:fld id="{BC4E7DA2-3C02-44DF-9CA2-C9B7BE8DB21A}" type="slidenum">
              <a:rPr lang="en-US" altLang="ja-JP">
                <a:latin typeface="メイリオ" panose="020B0604030504040204" pitchFamily="50" charset="-128"/>
                <a:ea typeface="メイリオ" panose="020B0604030504040204" pitchFamily="50" charset="-128"/>
              </a:rPr>
              <a:pPr/>
              <a:t>2</a:t>
            </a:fld>
            <a:endParaRPr lang="en-US" altLang="ja-JP">
              <a:latin typeface="メイリオ" panose="020B0604030504040204" pitchFamily="50" charset="-128"/>
              <a:ea typeface="メイリオ" panose="020B0604030504040204" pitchFamily="50" charset="-128"/>
            </a:endParaRPr>
          </a:p>
        </p:txBody>
      </p:sp>
      <p:sp>
        <p:nvSpPr>
          <p:cNvPr id="4100" name="Rectangle 4">
            <a:extLst>
              <a:ext uri="{FF2B5EF4-FFF2-40B4-BE49-F238E27FC236}">
                <a16:creationId xmlns:a16="http://schemas.microsoft.com/office/drawing/2014/main" id="{88BAC105-8C4E-4A66-8483-3E49DDE23A15}"/>
              </a:ext>
            </a:extLst>
          </p:cNvPr>
          <p:cNvSpPr>
            <a:spLocks noGrp="1" noChangeArrowheads="1"/>
          </p:cNvSpPr>
          <p:nvPr>
            <p:ph type="title"/>
          </p:nvPr>
        </p:nvSpPr>
        <p:spPr/>
        <p:txBody>
          <a:bodyPr/>
          <a:lstStyle/>
          <a:p>
            <a:r>
              <a:rPr lang="ja-JP" altLang="en-US" b="1" dirty="0">
                <a:latin typeface="メイリオ" panose="020B0604030504040204" pitchFamily="50" charset="-128"/>
                <a:ea typeface="メイリオ" panose="020B0604030504040204" pitchFamily="50" charset="-128"/>
              </a:rPr>
              <a:t>はじめに</a:t>
            </a:r>
          </a:p>
        </p:txBody>
      </p:sp>
      <p:grpSp>
        <p:nvGrpSpPr>
          <p:cNvPr id="4106" name="Group 10">
            <a:extLst>
              <a:ext uri="{FF2B5EF4-FFF2-40B4-BE49-F238E27FC236}">
                <a16:creationId xmlns:a16="http://schemas.microsoft.com/office/drawing/2014/main" id="{D5CD2849-6D12-42C1-B503-6E00DBE5025E}"/>
              </a:ext>
            </a:extLst>
          </p:cNvPr>
          <p:cNvGrpSpPr>
            <a:grpSpLocks/>
          </p:cNvGrpSpPr>
          <p:nvPr/>
        </p:nvGrpSpPr>
        <p:grpSpPr bwMode="auto">
          <a:xfrm>
            <a:off x="8266113" y="5084763"/>
            <a:ext cx="1368425" cy="1584325"/>
            <a:chOff x="5207" y="3203"/>
            <a:chExt cx="862" cy="998"/>
          </a:xfrm>
        </p:grpSpPr>
        <p:sp>
          <p:nvSpPr>
            <p:cNvPr id="4104" name="Oval 8">
              <a:extLst>
                <a:ext uri="{FF2B5EF4-FFF2-40B4-BE49-F238E27FC236}">
                  <a16:creationId xmlns:a16="http://schemas.microsoft.com/office/drawing/2014/main" id="{9C7A9478-70C6-4AEB-80A7-4EFE5D433BB6}"/>
                </a:ext>
              </a:extLst>
            </p:cNvPr>
            <p:cNvSpPr>
              <a:spLocks noChangeArrowheads="1"/>
            </p:cNvSpPr>
            <p:nvPr/>
          </p:nvSpPr>
          <p:spPr bwMode="auto">
            <a:xfrm>
              <a:off x="5298" y="3929"/>
              <a:ext cx="680" cy="272"/>
            </a:xfrm>
            <a:prstGeom prst="ellipse">
              <a:avLst/>
            </a:prstGeom>
            <a:gradFill rotWithShape="1">
              <a:gsLst>
                <a:gs pos="0">
                  <a:srgbClr val="808080"/>
                </a:gs>
                <a:gs pos="100000">
                  <a:srgbClr val="808080">
                    <a:gamma/>
                    <a:tint val="0"/>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4101" name="Oval 5">
              <a:extLst>
                <a:ext uri="{FF2B5EF4-FFF2-40B4-BE49-F238E27FC236}">
                  <a16:creationId xmlns:a16="http://schemas.microsoft.com/office/drawing/2014/main" id="{81ADA72F-F2E5-427E-81FB-B9623A3984B8}"/>
                </a:ext>
              </a:extLst>
            </p:cNvPr>
            <p:cNvSpPr>
              <a:spLocks noChangeArrowheads="1"/>
            </p:cNvSpPr>
            <p:nvPr/>
          </p:nvSpPr>
          <p:spPr bwMode="auto">
            <a:xfrm>
              <a:off x="5207" y="3203"/>
              <a:ext cx="862" cy="862"/>
            </a:xfrm>
            <a:prstGeom prst="ellipse">
              <a:avLst/>
            </a:prstGeom>
            <a:gradFill rotWithShape="1">
              <a:gsLst>
                <a:gs pos="0">
                  <a:schemeClr val="bg1">
                    <a:alpha val="30000"/>
                  </a:schemeClr>
                </a:gs>
                <a:gs pos="100000">
                  <a:srgbClr val="99FF33"/>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4105" name="Text Box 9">
            <a:extLst>
              <a:ext uri="{FF2B5EF4-FFF2-40B4-BE49-F238E27FC236}">
                <a16:creationId xmlns:a16="http://schemas.microsoft.com/office/drawing/2014/main" id="{F78850B5-C404-44C2-907B-5078CBF52443}"/>
              </a:ext>
            </a:extLst>
          </p:cNvPr>
          <p:cNvSpPr txBox="1">
            <a:spLocks noChangeArrowheads="1"/>
          </p:cNvSpPr>
          <p:nvPr/>
        </p:nvSpPr>
        <p:spPr bwMode="auto">
          <a:xfrm>
            <a:off x="1260475" y="1130300"/>
            <a:ext cx="808513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a:latin typeface="メイリオ" panose="020B0604030504040204" pitchFamily="50" charset="-128"/>
                <a:ea typeface="メイリオ" panose="020B0604030504040204" pitchFamily="50" charset="-128"/>
              </a:rPr>
              <a:t>平素は格別のご高配を賜り厚く御礼申し上げます。</a:t>
            </a:r>
          </a:p>
          <a:p>
            <a:r>
              <a:rPr lang="ja-JP" altLang="en-US">
                <a:latin typeface="メイリオ" panose="020B0604030504040204" pitchFamily="50" charset="-128"/>
                <a:ea typeface="メイリオ" panose="020B0604030504040204" pitchFamily="50" charset="-128"/>
              </a:rPr>
              <a:t>このたび、○○○○のご紹介の機会を戴き誠に有難うございます。</a:t>
            </a:r>
          </a:p>
          <a:p>
            <a:endParaRPr lang="ja-JP" altLang="en-US">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弊社は、○○業界で１０年の実績を持ち、自治体様や大手企業様への導入実績も多数ございます。本製品は、１０～２０名程度の事務所などでは大変好評をいただいております。</a:t>
            </a:r>
          </a:p>
          <a:p>
            <a:endParaRPr lang="ja-JP" altLang="en-US">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是非この機会に、本製品の導入をご検討いただきたく宜しくお願い申し上げます。</a:t>
            </a:r>
          </a:p>
          <a:p>
            <a:endParaRPr lang="ja-JP" altLang="en-US">
              <a:latin typeface="メイリオ" panose="020B0604030504040204" pitchFamily="50" charset="-128"/>
              <a:ea typeface="メイリオ" panose="020B0604030504040204" pitchFamily="50" charset="-128"/>
            </a:endParaRPr>
          </a:p>
          <a:p>
            <a:endParaRPr lang="ja-JP" altLang="en-US">
              <a:latin typeface="メイリオ" panose="020B0604030504040204" pitchFamily="50" charset="-128"/>
              <a:ea typeface="メイリオ" panose="020B0604030504040204" pitchFamily="50" charset="-128"/>
            </a:endParaRPr>
          </a:p>
          <a:p>
            <a:pPr algn="r"/>
            <a:r>
              <a:rPr lang="ja-JP" altLang="en-US">
                <a:latin typeface="メイリオ" panose="020B0604030504040204" pitchFamily="50" charset="-128"/>
                <a:ea typeface="メイリオ" panose="020B0604030504040204" pitchFamily="50" charset="-128"/>
              </a:rPr>
              <a:t>株式会社○○○　営業部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a:extLst>
              <a:ext uri="{FF2B5EF4-FFF2-40B4-BE49-F238E27FC236}">
                <a16:creationId xmlns:a16="http://schemas.microsoft.com/office/drawing/2014/main" id="{D6123738-B131-46E0-9786-4041E6673E73}"/>
              </a:ext>
            </a:extLst>
          </p:cNvPr>
          <p:cNvSpPr>
            <a:spLocks noGrp="1"/>
          </p:cNvSpPr>
          <p:nvPr>
            <p:ph type="sldNum" sz="quarter" idx="10"/>
          </p:nvPr>
        </p:nvSpPr>
        <p:spPr/>
        <p:txBody>
          <a:bodyPr/>
          <a:lstStyle/>
          <a:p>
            <a:fld id="{F807D9FA-7451-4D01-B6F4-63093F956E25}" type="slidenum">
              <a:rPr lang="en-US" altLang="ja-JP">
                <a:latin typeface="メイリオ" panose="020B0604030504040204" pitchFamily="50" charset="-128"/>
                <a:ea typeface="メイリオ" panose="020B0604030504040204" pitchFamily="50" charset="-128"/>
              </a:rPr>
              <a:pPr/>
              <a:t>3</a:t>
            </a:fld>
            <a:endParaRPr lang="en-US" altLang="ja-JP">
              <a:latin typeface="メイリオ" panose="020B0604030504040204" pitchFamily="50" charset="-128"/>
              <a:ea typeface="メイリオ" panose="020B0604030504040204" pitchFamily="50" charset="-128"/>
            </a:endParaRPr>
          </a:p>
        </p:txBody>
      </p:sp>
      <p:sp>
        <p:nvSpPr>
          <p:cNvPr id="58370" name="Rectangle 2">
            <a:extLst>
              <a:ext uri="{FF2B5EF4-FFF2-40B4-BE49-F238E27FC236}">
                <a16:creationId xmlns:a16="http://schemas.microsoft.com/office/drawing/2014/main" id="{1D48EEA9-C5AD-494A-8C3C-CF7E6A0E5266}"/>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０．目次</a:t>
            </a:r>
          </a:p>
        </p:txBody>
      </p:sp>
      <p:sp>
        <p:nvSpPr>
          <p:cNvPr id="58372" name="Text Box 4">
            <a:extLst>
              <a:ext uri="{FF2B5EF4-FFF2-40B4-BE49-F238E27FC236}">
                <a16:creationId xmlns:a16="http://schemas.microsoft.com/office/drawing/2014/main" id="{E039EC48-5CF4-496A-A40A-8A38107CF360}"/>
              </a:ext>
            </a:extLst>
          </p:cNvPr>
          <p:cNvSpPr txBox="1">
            <a:spLocks noChangeArrowheads="1"/>
          </p:cNvSpPr>
          <p:nvPr/>
        </p:nvSpPr>
        <p:spPr bwMode="auto">
          <a:xfrm>
            <a:off x="1836738" y="1052513"/>
            <a:ext cx="20313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400">
                <a:latin typeface="メイリオ" panose="020B0604030504040204" pitchFamily="50" charset="-128"/>
                <a:ea typeface="メイリオ" panose="020B0604030504040204" pitchFamily="50" charset="-128"/>
              </a:rPr>
              <a:t>１．製品概要</a:t>
            </a:r>
          </a:p>
          <a:p>
            <a:pPr>
              <a:spcAft>
                <a:spcPct val="50000"/>
              </a:spcAft>
            </a:pPr>
            <a:r>
              <a:rPr lang="ja-JP" altLang="en-US" sz="2400">
                <a:latin typeface="メイリオ" panose="020B0604030504040204" pitchFamily="50" charset="-128"/>
                <a:ea typeface="メイリオ" panose="020B0604030504040204" pitchFamily="50" charset="-128"/>
              </a:rPr>
              <a:t>２．特長</a:t>
            </a:r>
          </a:p>
          <a:p>
            <a:pPr>
              <a:spcAft>
                <a:spcPct val="50000"/>
              </a:spcAft>
            </a:pPr>
            <a:r>
              <a:rPr lang="ja-JP" altLang="en-US" sz="2400">
                <a:latin typeface="メイリオ" panose="020B0604030504040204" pitchFamily="50" charset="-128"/>
                <a:ea typeface="メイリオ" panose="020B0604030504040204" pitchFamily="50" charset="-128"/>
              </a:rPr>
              <a:t>３．事例</a:t>
            </a:r>
          </a:p>
          <a:p>
            <a:pPr>
              <a:spcAft>
                <a:spcPct val="50000"/>
              </a:spcAft>
            </a:pPr>
            <a:r>
              <a:rPr lang="ja-JP" altLang="en-US" sz="2400">
                <a:latin typeface="メイリオ" panose="020B0604030504040204" pitchFamily="50" charset="-128"/>
                <a:ea typeface="メイリオ" panose="020B0604030504040204" pitchFamily="50" charset="-128"/>
              </a:rPr>
              <a:t>４．仕様</a:t>
            </a:r>
          </a:p>
          <a:p>
            <a:pPr>
              <a:spcAft>
                <a:spcPct val="50000"/>
              </a:spcAft>
            </a:pPr>
            <a:r>
              <a:rPr lang="ja-JP" altLang="en-US" sz="2400">
                <a:latin typeface="メイリオ" panose="020B0604030504040204" pitchFamily="50" charset="-128"/>
                <a:ea typeface="メイリオ" panose="020B0604030504040204" pitchFamily="50" charset="-128"/>
              </a:rPr>
              <a:t>５．価格表</a:t>
            </a:r>
          </a:p>
        </p:txBody>
      </p:sp>
      <p:sp>
        <p:nvSpPr>
          <p:cNvPr id="58373" name="Text Box 5">
            <a:extLst>
              <a:ext uri="{FF2B5EF4-FFF2-40B4-BE49-F238E27FC236}">
                <a16:creationId xmlns:a16="http://schemas.microsoft.com/office/drawing/2014/main" id="{18EF6D62-3C15-4609-B9EC-34C745DED139}"/>
              </a:ext>
            </a:extLst>
          </p:cNvPr>
          <p:cNvSpPr txBox="1">
            <a:spLocks noChangeArrowheads="1"/>
          </p:cNvSpPr>
          <p:nvPr/>
        </p:nvSpPr>
        <p:spPr bwMode="auto">
          <a:xfrm>
            <a:off x="4206875" y="1052513"/>
            <a:ext cx="20313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400">
                <a:solidFill>
                  <a:srgbClr val="808080"/>
                </a:solidFill>
                <a:latin typeface="メイリオ" panose="020B0604030504040204" pitchFamily="50" charset="-128"/>
                <a:ea typeface="メイリオ" panose="020B0604030504040204" pitchFamily="50" charset="-128"/>
              </a:rPr>
              <a:t>・・・・・・</a:t>
            </a:r>
          </a:p>
          <a:p>
            <a:pPr>
              <a:spcAft>
                <a:spcPct val="50000"/>
              </a:spcAft>
            </a:pPr>
            <a:r>
              <a:rPr lang="ja-JP" altLang="en-US" sz="2400">
                <a:solidFill>
                  <a:srgbClr val="808080"/>
                </a:solidFill>
                <a:latin typeface="メイリオ" panose="020B0604030504040204" pitchFamily="50" charset="-128"/>
                <a:ea typeface="メイリオ" panose="020B0604030504040204" pitchFamily="50" charset="-128"/>
              </a:rPr>
              <a:t>・・・・・・</a:t>
            </a:r>
          </a:p>
          <a:p>
            <a:pPr>
              <a:spcAft>
                <a:spcPct val="50000"/>
              </a:spcAft>
            </a:pPr>
            <a:r>
              <a:rPr lang="ja-JP" altLang="en-US" sz="2400">
                <a:solidFill>
                  <a:srgbClr val="808080"/>
                </a:solidFill>
                <a:latin typeface="メイリオ" panose="020B0604030504040204" pitchFamily="50" charset="-128"/>
                <a:ea typeface="メイリオ" panose="020B0604030504040204" pitchFamily="50" charset="-128"/>
              </a:rPr>
              <a:t>・・・・・・</a:t>
            </a:r>
          </a:p>
          <a:p>
            <a:pPr>
              <a:spcAft>
                <a:spcPct val="50000"/>
              </a:spcAft>
            </a:pPr>
            <a:r>
              <a:rPr lang="ja-JP" altLang="en-US" sz="2400">
                <a:solidFill>
                  <a:srgbClr val="808080"/>
                </a:solidFill>
                <a:latin typeface="メイリオ" panose="020B0604030504040204" pitchFamily="50" charset="-128"/>
                <a:ea typeface="メイリオ" panose="020B0604030504040204" pitchFamily="50" charset="-128"/>
              </a:rPr>
              <a:t>・・・・・・</a:t>
            </a:r>
          </a:p>
          <a:p>
            <a:pPr>
              <a:spcAft>
                <a:spcPct val="50000"/>
              </a:spcAft>
            </a:pPr>
            <a:r>
              <a:rPr lang="ja-JP" altLang="en-US" sz="2400">
                <a:solidFill>
                  <a:srgbClr val="808080"/>
                </a:solidFill>
                <a:latin typeface="メイリオ" panose="020B0604030504040204" pitchFamily="50" charset="-128"/>
                <a:ea typeface="メイリオ" panose="020B0604030504040204" pitchFamily="50" charset="-128"/>
              </a:rPr>
              <a:t>・・・・・・</a:t>
            </a:r>
          </a:p>
        </p:txBody>
      </p:sp>
      <p:sp>
        <p:nvSpPr>
          <p:cNvPr id="58374" name="Text Box 6">
            <a:extLst>
              <a:ext uri="{FF2B5EF4-FFF2-40B4-BE49-F238E27FC236}">
                <a16:creationId xmlns:a16="http://schemas.microsoft.com/office/drawing/2014/main" id="{7F16E903-1D3E-4FA8-80A8-A94F744048E5}"/>
              </a:ext>
            </a:extLst>
          </p:cNvPr>
          <p:cNvSpPr txBox="1">
            <a:spLocks noChangeArrowheads="1"/>
          </p:cNvSpPr>
          <p:nvPr/>
        </p:nvSpPr>
        <p:spPr bwMode="auto">
          <a:xfrm>
            <a:off x="5990643" y="1071563"/>
            <a:ext cx="61177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spcAft>
                <a:spcPct val="50000"/>
              </a:spcAft>
            </a:pPr>
            <a:r>
              <a:rPr lang="en-US" altLang="ja-JP" sz="2400">
                <a:latin typeface="メイリオ" panose="020B0604030504040204" pitchFamily="50" charset="-128"/>
                <a:ea typeface="メイリオ" panose="020B0604030504040204" pitchFamily="50" charset="-128"/>
              </a:rPr>
              <a:t>P.4</a:t>
            </a:r>
          </a:p>
          <a:p>
            <a:pPr algn="r">
              <a:spcAft>
                <a:spcPct val="50000"/>
              </a:spcAft>
            </a:pPr>
            <a:r>
              <a:rPr lang="en-US" altLang="ja-JP" sz="2400">
                <a:latin typeface="メイリオ" panose="020B0604030504040204" pitchFamily="50" charset="-128"/>
                <a:ea typeface="メイリオ" panose="020B0604030504040204" pitchFamily="50" charset="-128"/>
              </a:rPr>
              <a:t>P.5</a:t>
            </a:r>
          </a:p>
          <a:p>
            <a:pPr algn="r">
              <a:spcAft>
                <a:spcPct val="50000"/>
              </a:spcAft>
            </a:pPr>
            <a:r>
              <a:rPr lang="en-US" altLang="ja-JP" sz="2400">
                <a:latin typeface="メイリオ" panose="020B0604030504040204" pitchFamily="50" charset="-128"/>
                <a:ea typeface="メイリオ" panose="020B0604030504040204" pitchFamily="50" charset="-128"/>
              </a:rPr>
              <a:t>P.6</a:t>
            </a:r>
          </a:p>
          <a:p>
            <a:pPr algn="r">
              <a:spcAft>
                <a:spcPct val="50000"/>
              </a:spcAft>
            </a:pPr>
            <a:r>
              <a:rPr lang="en-US" altLang="ja-JP" sz="2400">
                <a:latin typeface="メイリオ" panose="020B0604030504040204" pitchFamily="50" charset="-128"/>
                <a:ea typeface="メイリオ" panose="020B0604030504040204" pitchFamily="50" charset="-128"/>
              </a:rPr>
              <a:t>P.7</a:t>
            </a:r>
          </a:p>
          <a:p>
            <a:pPr algn="r">
              <a:spcAft>
                <a:spcPct val="50000"/>
              </a:spcAft>
            </a:pPr>
            <a:r>
              <a:rPr lang="en-US" altLang="ja-JP" sz="2400">
                <a:latin typeface="メイリオ" panose="020B0604030504040204" pitchFamily="50" charset="-128"/>
                <a:ea typeface="メイリオ" panose="020B0604030504040204" pitchFamily="50" charset="-128"/>
              </a:rPr>
              <a:t>P.8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スライド番号プレースホルダー 2">
            <a:extLst>
              <a:ext uri="{FF2B5EF4-FFF2-40B4-BE49-F238E27FC236}">
                <a16:creationId xmlns:a16="http://schemas.microsoft.com/office/drawing/2014/main" id="{1569B77E-2D56-4C82-92F8-8087D1957E16}"/>
              </a:ext>
            </a:extLst>
          </p:cNvPr>
          <p:cNvSpPr>
            <a:spLocks noGrp="1"/>
          </p:cNvSpPr>
          <p:nvPr>
            <p:ph type="sldNum" sz="quarter" idx="10"/>
          </p:nvPr>
        </p:nvSpPr>
        <p:spPr/>
        <p:txBody>
          <a:bodyPr/>
          <a:lstStyle/>
          <a:p>
            <a:fld id="{DE8C3ACD-FBD4-44AF-8F1D-9E816B0D3901}" type="slidenum">
              <a:rPr lang="en-US" altLang="ja-JP">
                <a:latin typeface="メイリオ" panose="020B0604030504040204" pitchFamily="50" charset="-128"/>
                <a:ea typeface="メイリオ" panose="020B0604030504040204" pitchFamily="50" charset="-128"/>
              </a:rPr>
              <a:pPr/>
              <a:t>4</a:t>
            </a:fld>
            <a:endParaRPr lang="en-US" altLang="ja-JP">
              <a:latin typeface="メイリオ" panose="020B0604030504040204" pitchFamily="50" charset="-128"/>
              <a:ea typeface="メイリオ" panose="020B0604030504040204" pitchFamily="50" charset="-128"/>
            </a:endParaRPr>
          </a:p>
        </p:txBody>
      </p:sp>
      <p:sp>
        <p:nvSpPr>
          <p:cNvPr id="61442" name="Rectangle 2">
            <a:extLst>
              <a:ext uri="{FF2B5EF4-FFF2-40B4-BE49-F238E27FC236}">
                <a16:creationId xmlns:a16="http://schemas.microsoft.com/office/drawing/2014/main" id="{E1773FDC-BCF3-4CBB-A9D5-FC19DAAB7985}"/>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１．製品概要　</a:t>
            </a:r>
          </a:p>
        </p:txBody>
      </p:sp>
      <p:sp>
        <p:nvSpPr>
          <p:cNvPr id="61444" name="Rectangle 4" descr="右上がり対角線">
            <a:extLst>
              <a:ext uri="{FF2B5EF4-FFF2-40B4-BE49-F238E27FC236}">
                <a16:creationId xmlns:a16="http://schemas.microsoft.com/office/drawing/2014/main" id="{A32463CF-D162-4D13-9FE6-DE3DC4DE1C3C}"/>
              </a:ext>
            </a:extLst>
          </p:cNvPr>
          <p:cNvSpPr>
            <a:spLocks noChangeArrowheads="1"/>
          </p:cNvSpPr>
          <p:nvPr/>
        </p:nvSpPr>
        <p:spPr bwMode="auto">
          <a:xfrm>
            <a:off x="1497013" y="1916113"/>
            <a:ext cx="3816350" cy="2735262"/>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r>
              <a:rPr lang="ja-JP" altLang="en-US">
                <a:latin typeface="メイリオ" panose="020B0604030504040204" pitchFamily="50" charset="-128"/>
                <a:ea typeface="メイリオ" panose="020B0604030504040204" pitchFamily="50" charset="-128"/>
              </a:rPr>
              <a:t>（拡大）</a:t>
            </a:r>
          </a:p>
        </p:txBody>
      </p:sp>
      <p:sp>
        <p:nvSpPr>
          <p:cNvPr id="61450" name="Text Box 10">
            <a:extLst>
              <a:ext uri="{FF2B5EF4-FFF2-40B4-BE49-F238E27FC236}">
                <a16:creationId xmlns:a16="http://schemas.microsoft.com/office/drawing/2014/main" id="{7BF0AE68-1000-4340-BCA0-AF6B44496285}"/>
              </a:ext>
            </a:extLst>
          </p:cNvPr>
          <p:cNvSpPr txBox="1">
            <a:spLocks noChangeArrowheads="1"/>
          </p:cNvSpPr>
          <p:nvPr/>
        </p:nvSpPr>
        <p:spPr bwMode="auto">
          <a:xfrm>
            <a:off x="1281113" y="836613"/>
            <a:ext cx="835183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latin typeface="メイリオ" panose="020B0604030504040204" pitchFamily="50" charset="-128"/>
                <a:ea typeface="メイリオ" panose="020B0604030504040204" pitchFamily="50" charset="-128"/>
              </a:rPr>
              <a:t>本製品は、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1454" name="Rectangle 14" descr="右上がり対角線">
            <a:extLst>
              <a:ext uri="{FF2B5EF4-FFF2-40B4-BE49-F238E27FC236}">
                <a16:creationId xmlns:a16="http://schemas.microsoft.com/office/drawing/2014/main" id="{CF9C7FE5-2A3B-459E-9E1D-AE1168E2671A}"/>
              </a:ext>
            </a:extLst>
          </p:cNvPr>
          <p:cNvSpPr>
            <a:spLocks noChangeArrowheads="1"/>
          </p:cNvSpPr>
          <p:nvPr/>
        </p:nvSpPr>
        <p:spPr bwMode="auto">
          <a:xfrm>
            <a:off x="5529263" y="1916113"/>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r>
              <a:rPr lang="ja-JP" altLang="en-US">
                <a:latin typeface="メイリオ" panose="020B0604030504040204" pitchFamily="50" charset="-128"/>
                <a:ea typeface="メイリオ" panose="020B0604030504040204" pitchFamily="50" charset="-128"/>
              </a:rPr>
              <a:t>（詳細）</a:t>
            </a:r>
          </a:p>
        </p:txBody>
      </p:sp>
      <p:sp>
        <p:nvSpPr>
          <p:cNvPr id="61459" name="Rectangle 19" descr="右上がり対角線">
            <a:extLst>
              <a:ext uri="{FF2B5EF4-FFF2-40B4-BE49-F238E27FC236}">
                <a16:creationId xmlns:a16="http://schemas.microsoft.com/office/drawing/2014/main" id="{388CF64A-401A-47AB-B650-D3D56A006EE6}"/>
              </a:ext>
            </a:extLst>
          </p:cNvPr>
          <p:cNvSpPr>
            <a:spLocks noChangeArrowheads="1"/>
          </p:cNvSpPr>
          <p:nvPr/>
        </p:nvSpPr>
        <p:spPr bwMode="auto">
          <a:xfrm>
            <a:off x="5529263" y="3355975"/>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r>
              <a:rPr lang="ja-JP" altLang="en-US">
                <a:latin typeface="メイリオ" panose="020B0604030504040204" pitchFamily="50" charset="-128"/>
                <a:ea typeface="メイリオ" panose="020B0604030504040204" pitchFamily="50" charset="-128"/>
              </a:rPr>
              <a:t>（詳細）</a:t>
            </a:r>
          </a:p>
        </p:txBody>
      </p:sp>
      <p:sp>
        <p:nvSpPr>
          <p:cNvPr id="61460" name="Rectangle 20" descr="右上がり対角線">
            <a:extLst>
              <a:ext uri="{FF2B5EF4-FFF2-40B4-BE49-F238E27FC236}">
                <a16:creationId xmlns:a16="http://schemas.microsoft.com/office/drawing/2014/main" id="{18C7E0CD-9C3F-4B55-8400-1043B01F8C58}"/>
              </a:ext>
            </a:extLst>
          </p:cNvPr>
          <p:cNvSpPr>
            <a:spLocks noChangeArrowheads="1"/>
          </p:cNvSpPr>
          <p:nvPr/>
        </p:nvSpPr>
        <p:spPr bwMode="auto">
          <a:xfrm>
            <a:off x="7473950" y="1916113"/>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r>
              <a:rPr lang="ja-JP" altLang="en-US">
                <a:latin typeface="メイリオ" panose="020B0604030504040204" pitchFamily="50" charset="-128"/>
                <a:ea typeface="メイリオ" panose="020B0604030504040204" pitchFamily="50" charset="-128"/>
              </a:rPr>
              <a:t>（詳細）</a:t>
            </a:r>
          </a:p>
        </p:txBody>
      </p:sp>
      <p:sp>
        <p:nvSpPr>
          <p:cNvPr id="61461" name="Rectangle 21" descr="右上がり対角線">
            <a:extLst>
              <a:ext uri="{FF2B5EF4-FFF2-40B4-BE49-F238E27FC236}">
                <a16:creationId xmlns:a16="http://schemas.microsoft.com/office/drawing/2014/main" id="{8F2D1920-950D-48AD-8836-3AE83D8CA269}"/>
              </a:ext>
            </a:extLst>
          </p:cNvPr>
          <p:cNvSpPr>
            <a:spLocks noChangeArrowheads="1"/>
          </p:cNvSpPr>
          <p:nvPr/>
        </p:nvSpPr>
        <p:spPr bwMode="auto">
          <a:xfrm>
            <a:off x="7473950" y="3355975"/>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r>
              <a:rPr lang="ja-JP" altLang="en-US">
                <a:latin typeface="メイリオ" panose="020B0604030504040204" pitchFamily="50" charset="-128"/>
                <a:ea typeface="メイリオ" panose="020B0604030504040204" pitchFamily="50" charset="-128"/>
              </a:rPr>
              <a:t>（詳細）</a:t>
            </a:r>
          </a:p>
        </p:txBody>
      </p:sp>
      <p:sp>
        <p:nvSpPr>
          <p:cNvPr id="61464" name="AutoShape 24">
            <a:extLst>
              <a:ext uri="{FF2B5EF4-FFF2-40B4-BE49-F238E27FC236}">
                <a16:creationId xmlns:a16="http://schemas.microsoft.com/office/drawing/2014/main" id="{FB467897-C2C1-4B2D-8C25-F2F7D0BF0027}"/>
              </a:ext>
            </a:extLst>
          </p:cNvPr>
          <p:cNvSpPr>
            <a:spLocks noChangeArrowheads="1"/>
          </p:cNvSpPr>
          <p:nvPr/>
        </p:nvSpPr>
        <p:spPr bwMode="auto">
          <a:xfrm>
            <a:off x="5529263" y="5157788"/>
            <a:ext cx="3960812" cy="1366837"/>
          </a:xfrm>
          <a:prstGeom prst="roundRect">
            <a:avLst>
              <a:gd name="adj" fmla="val 6727"/>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1465" name="AutoShape 25">
            <a:extLst>
              <a:ext uri="{FF2B5EF4-FFF2-40B4-BE49-F238E27FC236}">
                <a16:creationId xmlns:a16="http://schemas.microsoft.com/office/drawing/2014/main" id="{7BA661F6-11C2-492E-B3FA-3CA5ADDFED0A}"/>
              </a:ext>
            </a:extLst>
          </p:cNvPr>
          <p:cNvSpPr>
            <a:spLocks noChangeArrowheads="1"/>
          </p:cNvSpPr>
          <p:nvPr/>
        </p:nvSpPr>
        <p:spPr bwMode="auto">
          <a:xfrm>
            <a:off x="1352550" y="5157788"/>
            <a:ext cx="3960813" cy="1366837"/>
          </a:xfrm>
          <a:prstGeom prst="roundRect">
            <a:avLst>
              <a:gd name="adj" fmla="val 6727"/>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nvGrpSpPr>
          <p:cNvPr id="61467" name="Group 27">
            <a:extLst>
              <a:ext uri="{FF2B5EF4-FFF2-40B4-BE49-F238E27FC236}">
                <a16:creationId xmlns:a16="http://schemas.microsoft.com/office/drawing/2014/main" id="{C2F1F2F6-CBFB-4C06-B99A-F9AADD358F23}"/>
              </a:ext>
            </a:extLst>
          </p:cNvPr>
          <p:cNvGrpSpPr>
            <a:grpSpLocks/>
          </p:cNvGrpSpPr>
          <p:nvPr/>
        </p:nvGrpSpPr>
        <p:grpSpPr bwMode="auto">
          <a:xfrm>
            <a:off x="1352550" y="4941888"/>
            <a:ext cx="215900" cy="142875"/>
            <a:chOff x="0" y="0"/>
            <a:chExt cx="706" cy="4320"/>
          </a:xfrm>
        </p:grpSpPr>
        <p:sp>
          <p:nvSpPr>
            <p:cNvPr id="61468" name="Rectangle 28">
              <a:extLst>
                <a:ext uri="{FF2B5EF4-FFF2-40B4-BE49-F238E27FC236}">
                  <a16:creationId xmlns:a16="http://schemas.microsoft.com/office/drawing/2014/main" id="{C996E3C9-4839-4BB6-80D1-123373993C08}"/>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1469" name="Rectangle 29">
              <a:extLst>
                <a:ext uri="{FF2B5EF4-FFF2-40B4-BE49-F238E27FC236}">
                  <a16:creationId xmlns:a16="http://schemas.microsoft.com/office/drawing/2014/main" id="{93478F9B-392B-4DFA-946D-3F0676038EC7}"/>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grpSp>
        <p:nvGrpSpPr>
          <p:cNvPr id="61470" name="Group 30">
            <a:extLst>
              <a:ext uri="{FF2B5EF4-FFF2-40B4-BE49-F238E27FC236}">
                <a16:creationId xmlns:a16="http://schemas.microsoft.com/office/drawing/2014/main" id="{FC45C204-8FA7-481F-96B7-E0C3D85B576F}"/>
              </a:ext>
            </a:extLst>
          </p:cNvPr>
          <p:cNvGrpSpPr>
            <a:grpSpLocks/>
          </p:cNvGrpSpPr>
          <p:nvPr/>
        </p:nvGrpSpPr>
        <p:grpSpPr bwMode="auto">
          <a:xfrm>
            <a:off x="5529263" y="4941888"/>
            <a:ext cx="215900" cy="142875"/>
            <a:chOff x="0" y="0"/>
            <a:chExt cx="706" cy="4320"/>
          </a:xfrm>
        </p:grpSpPr>
        <p:sp>
          <p:nvSpPr>
            <p:cNvPr id="61471" name="Rectangle 31">
              <a:extLst>
                <a:ext uri="{FF2B5EF4-FFF2-40B4-BE49-F238E27FC236}">
                  <a16:creationId xmlns:a16="http://schemas.microsoft.com/office/drawing/2014/main" id="{23DDE69A-AD7D-4DA5-9F81-E94CC57460F2}"/>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1472" name="Rectangle 32">
              <a:extLst>
                <a:ext uri="{FF2B5EF4-FFF2-40B4-BE49-F238E27FC236}">
                  <a16:creationId xmlns:a16="http://schemas.microsoft.com/office/drawing/2014/main" id="{92CE0164-BFBA-4846-8F88-92A7D79CC101}"/>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61473" name="Text Box 33">
            <a:extLst>
              <a:ext uri="{FF2B5EF4-FFF2-40B4-BE49-F238E27FC236}">
                <a16:creationId xmlns:a16="http://schemas.microsoft.com/office/drawing/2014/main" id="{D770C106-DC54-4895-8CEE-CEEFB9FEE092}"/>
              </a:ext>
            </a:extLst>
          </p:cNvPr>
          <p:cNvSpPr txBox="1">
            <a:spLocks noChangeArrowheads="1"/>
          </p:cNvSpPr>
          <p:nvPr/>
        </p:nvSpPr>
        <p:spPr bwMode="auto">
          <a:xfrm>
            <a:off x="1497013" y="486886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主な用途　</a:t>
            </a:r>
          </a:p>
        </p:txBody>
      </p:sp>
      <p:sp>
        <p:nvSpPr>
          <p:cNvPr id="61474" name="Text Box 34">
            <a:extLst>
              <a:ext uri="{FF2B5EF4-FFF2-40B4-BE49-F238E27FC236}">
                <a16:creationId xmlns:a16="http://schemas.microsoft.com/office/drawing/2014/main" id="{882B8A34-6D0E-4B59-9C7F-6482314DC9C1}"/>
              </a:ext>
            </a:extLst>
          </p:cNvPr>
          <p:cNvSpPr txBox="1">
            <a:spLocks noChangeArrowheads="1"/>
          </p:cNvSpPr>
          <p:nvPr/>
        </p:nvSpPr>
        <p:spPr bwMode="auto">
          <a:xfrm>
            <a:off x="5673725" y="4868863"/>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利用例　</a:t>
            </a:r>
          </a:p>
        </p:txBody>
      </p:sp>
      <p:sp>
        <p:nvSpPr>
          <p:cNvPr id="61475" name="Text Box 35">
            <a:extLst>
              <a:ext uri="{FF2B5EF4-FFF2-40B4-BE49-F238E27FC236}">
                <a16:creationId xmlns:a16="http://schemas.microsoft.com/office/drawing/2014/main" id="{D3BB6F99-19C9-409E-A674-0EF6737E7937}"/>
              </a:ext>
            </a:extLst>
          </p:cNvPr>
          <p:cNvSpPr txBox="1">
            <a:spLocks noChangeArrowheads="1"/>
          </p:cNvSpPr>
          <p:nvPr/>
        </p:nvSpPr>
        <p:spPr bwMode="auto">
          <a:xfrm>
            <a:off x="1423988" y="5229225"/>
            <a:ext cx="104067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panose="020B0604020202020204" pitchFamily="34" charset="0"/>
                <a:ea typeface="ＭＳ Ｐゴシック" panose="020B0600070205080204" pitchFamily="50" charset="-128"/>
              </a:defRPr>
            </a:lvl1pPr>
            <a:lvl2pPr>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Aft>
                <a:spcPct val="25000"/>
              </a:spcAft>
              <a:buFontTx/>
              <a:buChar char="•"/>
            </a:pPr>
            <a:r>
              <a:rPr lang="ja-JP" altLang="en-US" sz="1200">
                <a:latin typeface="メイリオ" panose="020B0604030504040204" pitchFamily="50" charset="-128"/>
                <a:ea typeface="メイリオ" panose="020B0604030504040204" pitchFamily="50" charset="-128"/>
              </a:rPr>
              <a:t>オフィスに</a:t>
            </a:r>
          </a:p>
          <a:p>
            <a:pPr>
              <a:spcAft>
                <a:spcPct val="25000"/>
              </a:spcAft>
              <a:buFontTx/>
              <a:buChar char="•"/>
            </a:pPr>
            <a:r>
              <a:rPr lang="ja-JP" altLang="en-US" sz="1200">
                <a:latin typeface="メイリオ" panose="020B0604030504040204" pitchFamily="50" charset="-128"/>
                <a:ea typeface="メイリオ" panose="020B0604030504040204" pitchFamily="50" charset="-128"/>
              </a:rPr>
              <a:t>営業所に</a:t>
            </a:r>
          </a:p>
        </p:txBody>
      </p:sp>
      <p:sp>
        <p:nvSpPr>
          <p:cNvPr id="61476" name="Text Box 36">
            <a:extLst>
              <a:ext uri="{FF2B5EF4-FFF2-40B4-BE49-F238E27FC236}">
                <a16:creationId xmlns:a16="http://schemas.microsoft.com/office/drawing/2014/main" id="{6950A0F7-1D8D-43D1-9F1D-E7ABFE8FB7A4}"/>
              </a:ext>
            </a:extLst>
          </p:cNvPr>
          <p:cNvSpPr txBox="1">
            <a:spLocks noChangeArrowheads="1"/>
          </p:cNvSpPr>
          <p:nvPr/>
        </p:nvSpPr>
        <p:spPr bwMode="auto">
          <a:xfrm>
            <a:off x="5600700" y="5229225"/>
            <a:ext cx="104067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panose="020B0604020202020204" pitchFamily="34" charset="0"/>
                <a:ea typeface="ＭＳ Ｐゴシック" panose="020B0600070205080204" pitchFamily="50" charset="-128"/>
              </a:defRPr>
            </a:lvl1pPr>
            <a:lvl2pPr>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Aft>
                <a:spcPct val="25000"/>
              </a:spcAft>
              <a:buFontTx/>
              <a:buChar char="•"/>
            </a:pPr>
            <a:r>
              <a:rPr lang="ja-JP" altLang="en-US" sz="1200">
                <a:latin typeface="メイリオ" panose="020B0604030504040204" pitchFamily="50" charset="-128"/>
                <a:ea typeface="メイリオ" panose="020B0604030504040204" pitchFamily="50" charset="-128"/>
              </a:rPr>
              <a:t>オフィスに</a:t>
            </a:r>
          </a:p>
          <a:p>
            <a:pPr>
              <a:spcAft>
                <a:spcPct val="25000"/>
              </a:spcAft>
              <a:buFontTx/>
              <a:buChar char="•"/>
            </a:pPr>
            <a:r>
              <a:rPr lang="ja-JP" altLang="en-US" sz="1200">
                <a:latin typeface="メイリオ" panose="020B0604030504040204" pitchFamily="50" charset="-128"/>
                <a:ea typeface="メイリオ" panose="020B0604030504040204" pitchFamily="50" charset="-128"/>
              </a:rPr>
              <a:t>営業所に</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a:extLst>
              <a:ext uri="{FF2B5EF4-FFF2-40B4-BE49-F238E27FC236}">
                <a16:creationId xmlns:a16="http://schemas.microsoft.com/office/drawing/2014/main" id="{17E7A321-326B-48D2-AB23-5B3C4B8B6412}"/>
              </a:ext>
            </a:extLst>
          </p:cNvPr>
          <p:cNvSpPr>
            <a:spLocks noGrp="1"/>
          </p:cNvSpPr>
          <p:nvPr>
            <p:ph type="sldNum" sz="quarter" idx="10"/>
          </p:nvPr>
        </p:nvSpPr>
        <p:spPr/>
        <p:txBody>
          <a:bodyPr/>
          <a:lstStyle/>
          <a:p>
            <a:fld id="{37D8B7C6-2044-4399-8005-9A660A9BE9D5}" type="slidenum">
              <a:rPr lang="en-US" altLang="ja-JP">
                <a:latin typeface="メイリオ" panose="020B0604030504040204" pitchFamily="50" charset="-128"/>
                <a:ea typeface="メイリオ" panose="020B0604030504040204" pitchFamily="50" charset="-128"/>
              </a:rPr>
              <a:pPr/>
              <a:t>5</a:t>
            </a:fld>
            <a:endParaRPr lang="en-US" altLang="ja-JP">
              <a:latin typeface="メイリオ" panose="020B0604030504040204" pitchFamily="50" charset="-128"/>
              <a:ea typeface="メイリオ" panose="020B0604030504040204" pitchFamily="50" charset="-128"/>
            </a:endParaRPr>
          </a:p>
        </p:txBody>
      </p:sp>
      <p:sp>
        <p:nvSpPr>
          <p:cNvPr id="63490" name="Rectangle 2">
            <a:extLst>
              <a:ext uri="{FF2B5EF4-FFF2-40B4-BE49-F238E27FC236}">
                <a16:creationId xmlns:a16="http://schemas.microsoft.com/office/drawing/2014/main" id="{0F018826-EE6F-4F4B-8BB3-0B055D73C2D6}"/>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２．特長　</a:t>
            </a:r>
          </a:p>
        </p:txBody>
      </p:sp>
      <p:sp>
        <p:nvSpPr>
          <p:cNvPr id="63491" name="Oval 3">
            <a:extLst>
              <a:ext uri="{FF2B5EF4-FFF2-40B4-BE49-F238E27FC236}">
                <a16:creationId xmlns:a16="http://schemas.microsoft.com/office/drawing/2014/main" id="{6F1DABCB-623A-4CDB-ABD2-5A16800926D3}"/>
              </a:ext>
            </a:extLst>
          </p:cNvPr>
          <p:cNvSpPr>
            <a:spLocks noChangeArrowheads="1"/>
          </p:cNvSpPr>
          <p:nvPr/>
        </p:nvSpPr>
        <p:spPr bwMode="auto">
          <a:xfrm>
            <a:off x="1497013" y="2052638"/>
            <a:ext cx="358775" cy="358775"/>
          </a:xfrm>
          <a:prstGeom prst="ellipse">
            <a:avLst/>
          </a:prstGeom>
          <a:gradFill rotWithShape="1">
            <a:gsLst>
              <a:gs pos="0">
                <a:srgbClr val="336600"/>
              </a:gs>
              <a:gs pos="100000">
                <a:srgbClr val="3366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000" b="1">
                <a:solidFill>
                  <a:schemeClr val="bg1"/>
                </a:solidFill>
                <a:latin typeface="メイリオ" panose="020B0604030504040204" pitchFamily="50" charset="-128"/>
                <a:ea typeface="メイリオ" panose="020B0604030504040204" pitchFamily="50" charset="-128"/>
              </a:rPr>
              <a:t>2</a:t>
            </a:r>
          </a:p>
        </p:txBody>
      </p:sp>
      <p:sp>
        <p:nvSpPr>
          <p:cNvPr id="63492" name="Oval 4">
            <a:extLst>
              <a:ext uri="{FF2B5EF4-FFF2-40B4-BE49-F238E27FC236}">
                <a16:creationId xmlns:a16="http://schemas.microsoft.com/office/drawing/2014/main" id="{957226AC-22E1-4D88-8265-FDAD84FCF5E0}"/>
              </a:ext>
            </a:extLst>
          </p:cNvPr>
          <p:cNvSpPr>
            <a:spLocks noChangeArrowheads="1"/>
          </p:cNvSpPr>
          <p:nvPr/>
        </p:nvSpPr>
        <p:spPr bwMode="auto">
          <a:xfrm>
            <a:off x="1497013" y="981075"/>
            <a:ext cx="360362" cy="358775"/>
          </a:xfrm>
          <a:prstGeom prst="ellipse">
            <a:avLst/>
          </a:prstGeom>
          <a:gradFill rotWithShape="1">
            <a:gsLst>
              <a:gs pos="0">
                <a:srgbClr val="336600"/>
              </a:gs>
              <a:gs pos="100000">
                <a:srgbClr val="3366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000" b="1">
                <a:solidFill>
                  <a:schemeClr val="bg1"/>
                </a:solidFill>
                <a:latin typeface="メイリオ" panose="020B0604030504040204" pitchFamily="50" charset="-128"/>
                <a:ea typeface="メイリオ" panose="020B0604030504040204" pitchFamily="50" charset="-128"/>
              </a:rPr>
              <a:t>1</a:t>
            </a:r>
          </a:p>
        </p:txBody>
      </p:sp>
      <p:sp>
        <p:nvSpPr>
          <p:cNvPr id="63493" name="Oval 5">
            <a:extLst>
              <a:ext uri="{FF2B5EF4-FFF2-40B4-BE49-F238E27FC236}">
                <a16:creationId xmlns:a16="http://schemas.microsoft.com/office/drawing/2014/main" id="{F083D18A-43B5-4EC6-8F34-120D11E03533}"/>
              </a:ext>
            </a:extLst>
          </p:cNvPr>
          <p:cNvSpPr>
            <a:spLocks noChangeArrowheads="1"/>
          </p:cNvSpPr>
          <p:nvPr/>
        </p:nvSpPr>
        <p:spPr bwMode="auto">
          <a:xfrm>
            <a:off x="1497013" y="4246563"/>
            <a:ext cx="358775" cy="358775"/>
          </a:xfrm>
          <a:prstGeom prst="ellipse">
            <a:avLst/>
          </a:prstGeom>
          <a:gradFill rotWithShape="1">
            <a:gsLst>
              <a:gs pos="0">
                <a:srgbClr val="336600"/>
              </a:gs>
              <a:gs pos="100000">
                <a:srgbClr val="3366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000" b="1">
                <a:solidFill>
                  <a:schemeClr val="bg1"/>
                </a:solidFill>
                <a:latin typeface="メイリオ" panose="020B0604030504040204" pitchFamily="50" charset="-128"/>
                <a:ea typeface="メイリオ" panose="020B0604030504040204" pitchFamily="50" charset="-128"/>
              </a:rPr>
              <a:t>4</a:t>
            </a:r>
          </a:p>
        </p:txBody>
      </p:sp>
      <p:sp>
        <p:nvSpPr>
          <p:cNvPr id="63494" name="Oval 6">
            <a:extLst>
              <a:ext uri="{FF2B5EF4-FFF2-40B4-BE49-F238E27FC236}">
                <a16:creationId xmlns:a16="http://schemas.microsoft.com/office/drawing/2014/main" id="{3497A421-4531-4E58-977F-7BCC5F855DE9}"/>
              </a:ext>
            </a:extLst>
          </p:cNvPr>
          <p:cNvSpPr>
            <a:spLocks noChangeArrowheads="1"/>
          </p:cNvSpPr>
          <p:nvPr/>
        </p:nvSpPr>
        <p:spPr bwMode="auto">
          <a:xfrm>
            <a:off x="1497013" y="3149600"/>
            <a:ext cx="360362" cy="358775"/>
          </a:xfrm>
          <a:prstGeom prst="ellipse">
            <a:avLst/>
          </a:prstGeom>
          <a:gradFill rotWithShape="1">
            <a:gsLst>
              <a:gs pos="0">
                <a:srgbClr val="336600"/>
              </a:gs>
              <a:gs pos="100000">
                <a:srgbClr val="3366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000" b="1">
                <a:solidFill>
                  <a:schemeClr val="bg1"/>
                </a:solidFill>
                <a:latin typeface="メイリオ" panose="020B0604030504040204" pitchFamily="50" charset="-128"/>
                <a:ea typeface="メイリオ" panose="020B0604030504040204" pitchFamily="50" charset="-128"/>
              </a:rPr>
              <a:t>3</a:t>
            </a:r>
          </a:p>
        </p:txBody>
      </p:sp>
      <p:sp>
        <p:nvSpPr>
          <p:cNvPr id="63495" name="Oval 7">
            <a:extLst>
              <a:ext uri="{FF2B5EF4-FFF2-40B4-BE49-F238E27FC236}">
                <a16:creationId xmlns:a16="http://schemas.microsoft.com/office/drawing/2014/main" id="{3238AEB7-B33D-42B5-BA8F-77BA5696061A}"/>
              </a:ext>
            </a:extLst>
          </p:cNvPr>
          <p:cNvSpPr>
            <a:spLocks noChangeArrowheads="1"/>
          </p:cNvSpPr>
          <p:nvPr/>
        </p:nvSpPr>
        <p:spPr bwMode="auto">
          <a:xfrm>
            <a:off x="1497013" y="5346700"/>
            <a:ext cx="358775" cy="358775"/>
          </a:xfrm>
          <a:prstGeom prst="ellipse">
            <a:avLst/>
          </a:prstGeom>
          <a:gradFill rotWithShape="1">
            <a:gsLst>
              <a:gs pos="0">
                <a:srgbClr val="336600"/>
              </a:gs>
              <a:gs pos="100000">
                <a:srgbClr val="3366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000" b="1">
                <a:solidFill>
                  <a:schemeClr val="bg1"/>
                </a:solidFill>
                <a:latin typeface="メイリオ" panose="020B0604030504040204" pitchFamily="50" charset="-128"/>
                <a:ea typeface="メイリオ" panose="020B0604030504040204" pitchFamily="50" charset="-128"/>
              </a:rPr>
              <a:t>5</a:t>
            </a:r>
          </a:p>
        </p:txBody>
      </p:sp>
      <p:sp>
        <p:nvSpPr>
          <p:cNvPr id="63497" name="Text Box 9">
            <a:extLst>
              <a:ext uri="{FF2B5EF4-FFF2-40B4-BE49-F238E27FC236}">
                <a16:creationId xmlns:a16="http://schemas.microsoft.com/office/drawing/2014/main" id="{AFBC8177-AB4B-425F-BAC9-7C8629209D57}"/>
              </a:ext>
            </a:extLst>
          </p:cNvPr>
          <p:cNvSpPr txBox="1">
            <a:spLocks noChangeArrowheads="1"/>
          </p:cNvSpPr>
          <p:nvPr/>
        </p:nvSpPr>
        <p:spPr bwMode="auto">
          <a:xfrm>
            <a:off x="1928813" y="1341438"/>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498" name="Text Box 10">
            <a:extLst>
              <a:ext uri="{FF2B5EF4-FFF2-40B4-BE49-F238E27FC236}">
                <a16:creationId xmlns:a16="http://schemas.microsoft.com/office/drawing/2014/main" id="{56BD1D8C-DD94-4454-A1D7-B296E361151D}"/>
              </a:ext>
            </a:extLst>
          </p:cNvPr>
          <p:cNvSpPr txBox="1">
            <a:spLocks noChangeArrowheads="1"/>
          </p:cNvSpPr>
          <p:nvPr/>
        </p:nvSpPr>
        <p:spPr bwMode="auto">
          <a:xfrm>
            <a:off x="1928813" y="908050"/>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dirty="0">
                <a:solidFill>
                  <a:srgbClr val="FF0000"/>
                </a:solidFill>
                <a:latin typeface="メイリオ" panose="020B0604030504040204" pitchFamily="50" charset="-128"/>
                <a:ea typeface="メイリオ" panose="020B0604030504040204" pitchFamily="50" charset="-128"/>
              </a:rPr>
              <a:t>重量が従来の製品比べ格段に軽い。</a:t>
            </a:r>
          </a:p>
        </p:txBody>
      </p:sp>
      <p:sp>
        <p:nvSpPr>
          <p:cNvPr id="63499" name="Text Box 11">
            <a:extLst>
              <a:ext uri="{FF2B5EF4-FFF2-40B4-BE49-F238E27FC236}">
                <a16:creationId xmlns:a16="http://schemas.microsoft.com/office/drawing/2014/main" id="{FAA4A660-F63B-41F8-AD9D-A4533A8EFDE0}"/>
              </a:ext>
            </a:extLst>
          </p:cNvPr>
          <p:cNvSpPr txBox="1">
            <a:spLocks noChangeArrowheads="1"/>
          </p:cNvSpPr>
          <p:nvPr/>
        </p:nvSpPr>
        <p:spPr bwMode="auto">
          <a:xfrm>
            <a:off x="1928813" y="2441575"/>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0" name="Text Box 12">
            <a:extLst>
              <a:ext uri="{FF2B5EF4-FFF2-40B4-BE49-F238E27FC236}">
                <a16:creationId xmlns:a16="http://schemas.microsoft.com/office/drawing/2014/main" id="{831729F4-8289-4210-A9E9-A8CC9D37DE35}"/>
              </a:ext>
            </a:extLst>
          </p:cNvPr>
          <p:cNvSpPr txBox="1">
            <a:spLocks noChangeArrowheads="1"/>
          </p:cNvSpPr>
          <p:nvPr/>
        </p:nvSpPr>
        <p:spPr bwMode="auto">
          <a:xfrm>
            <a:off x="1928813" y="2008188"/>
            <a:ext cx="403187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dirty="0">
                <a:solidFill>
                  <a:srgbClr val="FF0000"/>
                </a:solidFill>
                <a:latin typeface="メイリオ" panose="020B0604030504040204" pitchFamily="50" charset="-128"/>
                <a:ea typeface="メイリオ" panose="020B0604030504040204" pitchFamily="50" charset="-128"/>
              </a:rPr>
              <a:t>サイズが小さく持ち運びに便利。</a:t>
            </a:r>
          </a:p>
        </p:txBody>
      </p:sp>
      <p:sp>
        <p:nvSpPr>
          <p:cNvPr id="63501" name="Text Box 13">
            <a:extLst>
              <a:ext uri="{FF2B5EF4-FFF2-40B4-BE49-F238E27FC236}">
                <a16:creationId xmlns:a16="http://schemas.microsoft.com/office/drawing/2014/main" id="{34D980AC-A7C3-4460-A9A7-244DCEA20702}"/>
              </a:ext>
            </a:extLst>
          </p:cNvPr>
          <p:cNvSpPr txBox="1">
            <a:spLocks noChangeArrowheads="1"/>
          </p:cNvSpPr>
          <p:nvPr/>
        </p:nvSpPr>
        <p:spPr bwMode="auto">
          <a:xfrm>
            <a:off x="1928813" y="3548063"/>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2" name="Text Box 14">
            <a:extLst>
              <a:ext uri="{FF2B5EF4-FFF2-40B4-BE49-F238E27FC236}">
                <a16:creationId xmlns:a16="http://schemas.microsoft.com/office/drawing/2014/main" id="{228AE211-11E4-4510-A52E-7C11CC5A6EEA}"/>
              </a:ext>
            </a:extLst>
          </p:cNvPr>
          <p:cNvSpPr txBox="1">
            <a:spLocks noChangeArrowheads="1"/>
          </p:cNvSpPr>
          <p:nvPr/>
        </p:nvSpPr>
        <p:spPr bwMode="auto">
          <a:xfrm>
            <a:off x="1928813" y="3114675"/>
            <a:ext cx="48013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a:solidFill>
                  <a:srgbClr val="FF0000"/>
                </a:solidFill>
                <a:latin typeface="メイリオ" panose="020B0604030504040204" pitchFamily="50" charset="-128"/>
                <a:ea typeface="メイリオ" panose="020B0604030504040204" pitchFamily="50" charset="-128"/>
              </a:rPr>
              <a:t>低消費電力でランニングコストを低減。</a:t>
            </a:r>
          </a:p>
        </p:txBody>
      </p:sp>
      <p:sp>
        <p:nvSpPr>
          <p:cNvPr id="63503" name="Text Box 15">
            <a:extLst>
              <a:ext uri="{FF2B5EF4-FFF2-40B4-BE49-F238E27FC236}">
                <a16:creationId xmlns:a16="http://schemas.microsoft.com/office/drawing/2014/main" id="{3E93C16F-7BEF-4719-A9DC-C33219C04E07}"/>
              </a:ext>
            </a:extLst>
          </p:cNvPr>
          <p:cNvSpPr txBox="1">
            <a:spLocks noChangeArrowheads="1"/>
          </p:cNvSpPr>
          <p:nvPr/>
        </p:nvSpPr>
        <p:spPr bwMode="auto">
          <a:xfrm>
            <a:off x="1928813" y="467360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4" name="Text Box 16">
            <a:extLst>
              <a:ext uri="{FF2B5EF4-FFF2-40B4-BE49-F238E27FC236}">
                <a16:creationId xmlns:a16="http://schemas.microsoft.com/office/drawing/2014/main" id="{F734A507-2E97-4287-8B64-70678CC69C15}"/>
              </a:ext>
            </a:extLst>
          </p:cNvPr>
          <p:cNvSpPr txBox="1">
            <a:spLocks noChangeArrowheads="1"/>
          </p:cNvSpPr>
          <p:nvPr/>
        </p:nvSpPr>
        <p:spPr bwMode="auto">
          <a:xfrm>
            <a:off x="1928813" y="4240213"/>
            <a:ext cx="326243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a:solidFill>
                  <a:srgbClr val="FF0000"/>
                </a:solidFill>
                <a:latin typeface="メイリオ" panose="020B0604030504040204" pitchFamily="50" charset="-128"/>
                <a:ea typeface="メイリオ" panose="020B0604030504040204" pitchFamily="50" charset="-128"/>
              </a:rPr>
              <a:t>作業の効率が大幅に上昇。</a:t>
            </a:r>
          </a:p>
        </p:txBody>
      </p:sp>
      <p:sp>
        <p:nvSpPr>
          <p:cNvPr id="63505" name="Text Box 17">
            <a:extLst>
              <a:ext uri="{FF2B5EF4-FFF2-40B4-BE49-F238E27FC236}">
                <a16:creationId xmlns:a16="http://schemas.microsoft.com/office/drawing/2014/main" id="{05395D8E-3B60-4223-B385-BE70D72197DB}"/>
              </a:ext>
            </a:extLst>
          </p:cNvPr>
          <p:cNvSpPr txBox="1">
            <a:spLocks noChangeArrowheads="1"/>
          </p:cNvSpPr>
          <p:nvPr/>
        </p:nvSpPr>
        <p:spPr bwMode="auto">
          <a:xfrm>
            <a:off x="1928813" y="5759851"/>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6" name="Text Box 18">
            <a:extLst>
              <a:ext uri="{FF2B5EF4-FFF2-40B4-BE49-F238E27FC236}">
                <a16:creationId xmlns:a16="http://schemas.microsoft.com/office/drawing/2014/main" id="{2D13AA04-1FF4-4776-A844-D306AF994218}"/>
              </a:ext>
            </a:extLst>
          </p:cNvPr>
          <p:cNvSpPr txBox="1">
            <a:spLocks noChangeArrowheads="1"/>
          </p:cNvSpPr>
          <p:nvPr/>
        </p:nvSpPr>
        <p:spPr bwMode="auto">
          <a:xfrm>
            <a:off x="1928813" y="5326464"/>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dirty="0">
                <a:solidFill>
                  <a:srgbClr val="FF0000"/>
                </a:solidFill>
                <a:latin typeface="メイリオ" panose="020B0604030504040204" pitchFamily="50" charset="-128"/>
                <a:ea typeface="メイリオ" panose="020B0604030504040204" pitchFamily="50" charset="-128"/>
              </a:rPr>
              <a:t>重量が従来の製品比べ格段に軽い。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a:extLst>
              <a:ext uri="{FF2B5EF4-FFF2-40B4-BE49-F238E27FC236}">
                <a16:creationId xmlns:a16="http://schemas.microsoft.com/office/drawing/2014/main" id="{0692690D-A421-4C46-84CA-3A5D74DB3339}"/>
              </a:ext>
            </a:extLst>
          </p:cNvPr>
          <p:cNvSpPr>
            <a:spLocks noGrp="1"/>
          </p:cNvSpPr>
          <p:nvPr>
            <p:ph type="sldNum" sz="quarter" idx="10"/>
          </p:nvPr>
        </p:nvSpPr>
        <p:spPr/>
        <p:txBody>
          <a:bodyPr/>
          <a:lstStyle/>
          <a:p>
            <a:fld id="{2FA3B1AC-95E8-4BB9-8F67-907B76695437}" type="slidenum">
              <a:rPr lang="en-US" altLang="ja-JP">
                <a:latin typeface="メイリオ" panose="020B0604030504040204" pitchFamily="50" charset="-128"/>
                <a:ea typeface="メイリオ" panose="020B0604030504040204" pitchFamily="50" charset="-128"/>
              </a:rPr>
              <a:pPr/>
              <a:t>6</a:t>
            </a:fld>
            <a:endParaRPr lang="en-US" altLang="ja-JP">
              <a:latin typeface="メイリオ" panose="020B0604030504040204" pitchFamily="50" charset="-128"/>
              <a:ea typeface="メイリオ" panose="020B0604030504040204" pitchFamily="50" charset="-128"/>
            </a:endParaRPr>
          </a:p>
        </p:txBody>
      </p:sp>
      <p:sp>
        <p:nvSpPr>
          <p:cNvPr id="72710" name="AutoShape 6">
            <a:extLst>
              <a:ext uri="{FF2B5EF4-FFF2-40B4-BE49-F238E27FC236}">
                <a16:creationId xmlns:a16="http://schemas.microsoft.com/office/drawing/2014/main" id="{C03BB50B-73A7-4B40-A6CF-0EC1E0649A4F}"/>
              </a:ext>
            </a:extLst>
          </p:cNvPr>
          <p:cNvSpPr>
            <a:spLocks noChangeArrowheads="1"/>
          </p:cNvSpPr>
          <p:nvPr/>
        </p:nvSpPr>
        <p:spPr bwMode="auto">
          <a:xfrm>
            <a:off x="1568450" y="1989138"/>
            <a:ext cx="7993063" cy="4319587"/>
          </a:xfrm>
          <a:prstGeom prst="roundRect">
            <a:avLst>
              <a:gd name="adj" fmla="val 3796"/>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latin typeface="メイリオ" panose="020B0604030504040204" pitchFamily="50" charset="-128"/>
                <a:ea typeface="メイリオ" panose="020B0604030504040204" pitchFamily="50" charset="-128"/>
              </a:rPr>
              <a:t>特長詳細</a:t>
            </a:r>
          </a:p>
        </p:txBody>
      </p:sp>
      <p:sp>
        <p:nvSpPr>
          <p:cNvPr id="72711" name="Rectangle 7">
            <a:extLst>
              <a:ext uri="{FF2B5EF4-FFF2-40B4-BE49-F238E27FC236}">
                <a16:creationId xmlns:a16="http://schemas.microsoft.com/office/drawing/2014/main" id="{0D81FB34-ED59-4C0C-A9C1-DCE0D835AB22}"/>
              </a:ext>
            </a:extLst>
          </p:cNvPr>
          <p:cNvSpPr>
            <a:spLocks noGrp="1" noChangeArrowheads="1"/>
          </p:cNvSpPr>
          <p:nvPr>
            <p:ph type="title"/>
          </p:nvPr>
        </p:nvSpPr>
        <p:spPr/>
        <p:txBody>
          <a:bodyPr/>
          <a:lstStyle/>
          <a:p>
            <a:r>
              <a:rPr lang="ja-JP" altLang="en-US" b="1" dirty="0">
                <a:latin typeface="メイリオ" panose="020B0604030504040204" pitchFamily="50" charset="-128"/>
                <a:ea typeface="メイリオ" panose="020B0604030504040204" pitchFamily="50" charset="-128"/>
              </a:rPr>
              <a:t>２．特長　</a:t>
            </a:r>
          </a:p>
        </p:txBody>
      </p:sp>
      <p:sp>
        <p:nvSpPr>
          <p:cNvPr id="72713" name="Oval 9">
            <a:extLst>
              <a:ext uri="{FF2B5EF4-FFF2-40B4-BE49-F238E27FC236}">
                <a16:creationId xmlns:a16="http://schemas.microsoft.com/office/drawing/2014/main" id="{9372F603-C72C-42C2-ACBB-4CF48BD5637B}"/>
              </a:ext>
            </a:extLst>
          </p:cNvPr>
          <p:cNvSpPr>
            <a:spLocks noChangeArrowheads="1"/>
          </p:cNvSpPr>
          <p:nvPr/>
        </p:nvSpPr>
        <p:spPr bwMode="auto">
          <a:xfrm>
            <a:off x="1495418" y="981075"/>
            <a:ext cx="361957" cy="360363"/>
          </a:xfrm>
          <a:prstGeom prst="ellipse">
            <a:avLst/>
          </a:prstGeom>
          <a:gradFill rotWithShape="1">
            <a:gsLst>
              <a:gs pos="0">
                <a:srgbClr val="336600"/>
              </a:gs>
              <a:gs pos="100000">
                <a:srgbClr val="3366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000" dirty="0">
                <a:solidFill>
                  <a:schemeClr val="bg1"/>
                </a:solidFill>
                <a:latin typeface="メイリオ" panose="020B0604030504040204" pitchFamily="50" charset="-128"/>
                <a:ea typeface="メイリオ" panose="020B0604030504040204" pitchFamily="50" charset="-128"/>
              </a:rPr>
              <a:t>1</a:t>
            </a:r>
          </a:p>
        </p:txBody>
      </p:sp>
      <p:sp>
        <p:nvSpPr>
          <p:cNvPr id="72717" name="Text Box 13">
            <a:extLst>
              <a:ext uri="{FF2B5EF4-FFF2-40B4-BE49-F238E27FC236}">
                <a16:creationId xmlns:a16="http://schemas.microsoft.com/office/drawing/2014/main" id="{4BE2E77D-8F24-4187-AF87-4609D8D94D76}"/>
              </a:ext>
            </a:extLst>
          </p:cNvPr>
          <p:cNvSpPr txBox="1">
            <a:spLocks noChangeArrowheads="1"/>
          </p:cNvSpPr>
          <p:nvPr/>
        </p:nvSpPr>
        <p:spPr bwMode="auto">
          <a:xfrm>
            <a:off x="1928813" y="142263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72718" name="Text Box 14">
            <a:extLst>
              <a:ext uri="{FF2B5EF4-FFF2-40B4-BE49-F238E27FC236}">
                <a16:creationId xmlns:a16="http://schemas.microsoft.com/office/drawing/2014/main" id="{ECB594C9-80C4-416F-9C28-A71C0CF55BAD}"/>
              </a:ext>
            </a:extLst>
          </p:cNvPr>
          <p:cNvSpPr txBox="1">
            <a:spLocks noChangeArrowheads="1"/>
          </p:cNvSpPr>
          <p:nvPr/>
        </p:nvSpPr>
        <p:spPr bwMode="auto">
          <a:xfrm>
            <a:off x="1928813" y="989242"/>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a:solidFill>
                  <a:srgbClr val="FF0000"/>
                </a:solidFill>
                <a:latin typeface="メイリオ" panose="020B0604030504040204" pitchFamily="50" charset="-128"/>
                <a:ea typeface="メイリオ" panose="020B0604030504040204" pitchFamily="50" charset="-128"/>
              </a:rPr>
              <a:t>重量が従来の製品比べ格段に軽い。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a:extLst>
              <a:ext uri="{FF2B5EF4-FFF2-40B4-BE49-F238E27FC236}">
                <a16:creationId xmlns:a16="http://schemas.microsoft.com/office/drawing/2014/main" id="{9A6BEE95-4141-4B1E-B3A1-36A7AEFCE009}"/>
              </a:ext>
            </a:extLst>
          </p:cNvPr>
          <p:cNvSpPr>
            <a:spLocks noGrp="1"/>
          </p:cNvSpPr>
          <p:nvPr>
            <p:ph type="sldNum" sz="quarter" idx="10"/>
          </p:nvPr>
        </p:nvSpPr>
        <p:spPr/>
        <p:txBody>
          <a:bodyPr/>
          <a:lstStyle/>
          <a:p>
            <a:fld id="{E54AD380-5AA1-4FE8-B3B1-DEE22A60CF7A}" type="slidenum">
              <a:rPr lang="en-US" altLang="ja-JP">
                <a:latin typeface="メイリオ" panose="020B0604030504040204" pitchFamily="50" charset="-128"/>
                <a:ea typeface="メイリオ" panose="020B0604030504040204" pitchFamily="50" charset="-128"/>
              </a:rPr>
              <a:pPr/>
              <a:t>7</a:t>
            </a:fld>
            <a:endParaRPr lang="en-US" altLang="ja-JP">
              <a:latin typeface="メイリオ" panose="020B0604030504040204" pitchFamily="50" charset="-128"/>
              <a:ea typeface="メイリオ" panose="020B0604030504040204" pitchFamily="50" charset="-128"/>
            </a:endParaRPr>
          </a:p>
        </p:txBody>
      </p:sp>
      <p:sp>
        <p:nvSpPr>
          <p:cNvPr id="65538" name="Rectangle 2">
            <a:extLst>
              <a:ext uri="{FF2B5EF4-FFF2-40B4-BE49-F238E27FC236}">
                <a16:creationId xmlns:a16="http://schemas.microsoft.com/office/drawing/2014/main" id="{D89222D1-E591-493B-A428-DF784D2FE056}"/>
              </a:ext>
            </a:extLst>
          </p:cNvPr>
          <p:cNvSpPr>
            <a:spLocks noGrp="1" noChangeArrowheads="1"/>
          </p:cNvSpPr>
          <p:nvPr>
            <p:ph type="title"/>
          </p:nvPr>
        </p:nvSpPr>
        <p:spPr/>
        <p:txBody>
          <a:bodyPr/>
          <a:lstStyle/>
          <a:p>
            <a:r>
              <a:rPr lang="ja-JP" altLang="en-US" b="1" dirty="0">
                <a:latin typeface="メイリオ" panose="020B0604030504040204" pitchFamily="50" charset="-128"/>
                <a:ea typeface="メイリオ" panose="020B0604030504040204" pitchFamily="50" charset="-128"/>
              </a:rPr>
              <a:t>３．事例　</a:t>
            </a:r>
          </a:p>
        </p:txBody>
      </p:sp>
      <p:sp>
        <p:nvSpPr>
          <p:cNvPr id="65540" name="Rectangle 4" descr="右上がり対角線">
            <a:extLst>
              <a:ext uri="{FF2B5EF4-FFF2-40B4-BE49-F238E27FC236}">
                <a16:creationId xmlns:a16="http://schemas.microsoft.com/office/drawing/2014/main" id="{84B88558-D13B-46D5-8236-0149937CA06B}"/>
              </a:ext>
            </a:extLst>
          </p:cNvPr>
          <p:cNvSpPr>
            <a:spLocks noChangeArrowheads="1"/>
          </p:cNvSpPr>
          <p:nvPr/>
        </p:nvSpPr>
        <p:spPr bwMode="auto">
          <a:xfrm>
            <a:off x="1209675" y="1125538"/>
            <a:ext cx="3959225" cy="23749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p>
        </p:txBody>
      </p:sp>
      <p:sp>
        <p:nvSpPr>
          <p:cNvPr id="65542" name="Rectangle 6" descr="右上がり対角線">
            <a:extLst>
              <a:ext uri="{FF2B5EF4-FFF2-40B4-BE49-F238E27FC236}">
                <a16:creationId xmlns:a16="http://schemas.microsoft.com/office/drawing/2014/main" id="{8D0BD93C-BDC8-4D1F-9B4D-C567900CF035}"/>
              </a:ext>
            </a:extLst>
          </p:cNvPr>
          <p:cNvSpPr>
            <a:spLocks noChangeArrowheads="1"/>
          </p:cNvSpPr>
          <p:nvPr/>
        </p:nvSpPr>
        <p:spPr bwMode="auto">
          <a:xfrm>
            <a:off x="5529263" y="1125538"/>
            <a:ext cx="3959225" cy="23749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p>
        </p:txBody>
      </p:sp>
      <p:sp>
        <p:nvSpPr>
          <p:cNvPr id="65543" name="Rectangle 7" descr="右上がり対角線">
            <a:extLst>
              <a:ext uri="{FF2B5EF4-FFF2-40B4-BE49-F238E27FC236}">
                <a16:creationId xmlns:a16="http://schemas.microsoft.com/office/drawing/2014/main" id="{3F7BC141-240E-48C3-BAB8-E20D23C8BDCC}"/>
              </a:ext>
            </a:extLst>
          </p:cNvPr>
          <p:cNvSpPr>
            <a:spLocks noChangeArrowheads="1"/>
          </p:cNvSpPr>
          <p:nvPr/>
        </p:nvSpPr>
        <p:spPr bwMode="auto">
          <a:xfrm>
            <a:off x="1209675" y="3933825"/>
            <a:ext cx="3959225" cy="23749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p>
        </p:txBody>
      </p:sp>
      <p:sp>
        <p:nvSpPr>
          <p:cNvPr id="65544" name="Rectangle 8" descr="右上がり対角線">
            <a:extLst>
              <a:ext uri="{FF2B5EF4-FFF2-40B4-BE49-F238E27FC236}">
                <a16:creationId xmlns:a16="http://schemas.microsoft.com/office/drawing/2014/main" id="{C4A0F0F6-CD03-40F1-885D-0BC4E34E7AEA}"/>
              </a:ext>
            </a:extLst>
          </p:cNvPr>
          <p:cNvSpPr>
            <a:spLocks noChangeArrowheads="1"/>
          </p:cNvSpPr>
          <p:nvPr/>
        </p:nvSpPr>
        <p:spPr bwMode="auto">
          <a:xfrm>
            <a:off x="5529263" y="3933825"/>
            <a:ext cx="3959225" cy="23749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anose="020B0604030504040204" pitchFamily="50" charset="-128"/>
                <a:ea typeface="メイリオ" panose="020B0604030504040204" pitchFamily="50" charset="-128"/>
              </a:rPr>
              <a:t>Photo</a:t>
            </a:r>
          </a:p>
        </p:txBody>
      </p:sp>
      <p:grpSp>
        <p:nvGrpSpPr>
          <p:cNvPr id="65545" name="Group 9">
            <a:extLst>
              <a:ext uri="{FF2B5EF4-FFF2-40B4-BE49-F238E27FC236}">
                <a16:creationId xmlns:a16="http://schemas.microsoft.com/office/drawing/2014/main" id="{0CE95238-0AF8-4B98-A9E6-FB7C05819541}"/>
              </a:ext>
            </a:extLst>
          </p:cNvPr>
          <p:cNvGrpSpPr>
            <a:grpSpLocks/>
          </p:cNvGrpSpPr>
          <p:nvPr/>
        </p:nvGrpSpPr>
        <p:grpSpPr bwMode="auto">
          <a:xfrm>
            <a:off x="1208088" y="909638"/>
            <a:ext cx="215900" cy="142875"/>
            <a:chOff x="0" y="0"/>
            <a:chExt cx="706" cy="4320"/>
          </a:xfrm>
        </p:grpSpPr>
        <p:sp>
          <p:nvSpPr>
            <p:cNvPr id="65546" name="Rectangle 10">
              <a:extLst>
                <a:ext uri="{FF2B5EF4-FFF2-40B4-BE49-F238E27FC236}">
                  <a16:creationId xmlns:a16="http://schemas.microsoft.com/office/drawing/2014/main" id="{3BA5E310-ACB7-46E9-B9ED-72ABD0CD28AC}"/>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5547" name="Rectangle 11">
              <a:extLst>
                <a:ext uri="{FF2B5EF4-FFF2-40B4-BE49-F238E27FC236}">
                  <a16:creationId xmlns:a16="http://schemas.microsoft.com/office/drawing/2014/main" id="{F7A08DD8-761C-4620-BA10-9561612867CE}"/>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65548" name="Text Box 12">
            <a:extLst>
              <a:ext uri="{FF2B5EF4-FFF2-40B4-BE49-F238E27FC236}">
                <a16:creationId xmlns:a16="http://schemas.microsoft.com/office/drawing/2014/main" id="{F005DE69-9389-40F1-B82D-591097000611}"/>
              </a:ext>
            </a:extLst>
          </p:cNvPr>
          <p:cNvSpPr txBox="1">
            <a:spLocks noChangeArrowheads="1"/>
          </p:cNvSpPr>
          <p:nvPr/>
        </p:nvSpPr>
        <p:spPr bwMode="auto">
          <a:xfrm>
            <a:off x="1352550" y="836613"/>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Ａ社様事例　</a:t>
            </a:r>
          </a:p>
        </p:txBody>
      </p:sp>
      <p:grpSp>
        <p:nvGrpSpPr>
          <p:cNvPr id="65549" name="Group 13">
            <a:extLst>
              <a:ext uri="{FF2B5EF4-FFF2-40B4-BE49-F238E27FC236}">
                <a16:creationId xmlns:a16="http://schemas.microsoft.com/office/drawing/2014/main" id="{57175B8C-4643-4F32-8556-14B3DB2BD4AA}"/>
              </a:ext>
            </a:extLst>
          </p:cNvPr>
          <p:cNvGrpSpPr>
            <a:grpSpLocks/>
          </p:cNvGrpSpPr>
          <p:nvPr/>
        </p:nvGrpSpPr>
        <p:grpSpPr bwMode="auto">
          <a:xfrm>
            <a:off x="5529263" y="908050"/>
            <a:ext cx="215900" cy="142875"/>
            <a:chOff x="0" y="0"/>
            <a:chExt cx="706" cy="4320"/>
          </a:xfrm>
        </p:grpSpPr>
        <p:sp>
          <p:nvSpPr>
            <p:cNvPr id="65550" name="Rectangle 14">
              <a:extLst>
                <a:ext uri="{FF2B5EF4-FFF2-40B4-BE49-F238E27FC236}">
                  <a16:creationId xmlns:a16="http://schemas.microsoft.com/office/drawing/2014/main" id="{4CC29CBE-61FC-4F85-9A1A-E401C8283CDC}"/>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5551" name="Rectangle 15">
              <a:extLst>
                <a:ext uri="{FF2B5EF4-FFF2-40B4-BE49-F238E27FC236}">
                  <a16:creationId xmlns:a16="http://schemas.microsoft.com/office/drawing/2014/main" id="{DEDD313B-0730-4A33-9040-BCB23DEFCD30}"/>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65552" name="Text Box 16">
            <a:extLst>
              <a:ext uri="{FF2B5EF4-FFF2-40B4-BE49-F238E27FC236}">
                <a16:creationId xmlns:a16="http://schemas.microsoft.com/office/drawing/2014/main" id="{F6DF6C49-067A-415D-94B2-7EF661607571}"/>
              </a:ext>
            </a:extLst>
          </p:cNvPr>
          <p:cNvSpPr txBox="1">
            <a:spLocks noChangeArrowheads="1"/>
          </p:cNvSpPr>
          <p:nvPr/>
        </p:nvSpPr>
        <p:spPr bwMode="auto">
          <a:xfrm>
            <a:off x="5673725" y="83502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Ｂ社様事例　</a:t>
            </a:r>
          </a:p>
        </p:txBody>
      </p:sp>
      <p:grpSp>
        <p:nvGrpSpPr>
          <p:cNvPr id="65553" name="Group 17">
            <a:extLst>
              <a:ext uri="{FF2B5EF4-FFF2-40B4-BE49-F238E27FC236}">
                <a16:creationId xmlns:a16="http://schemas.microsoft.com/office/drawing/2014/main" id="{5DBA4C9E-B383-4BEB-87AA-E1A5915244F3}"/>
              </a:ext>
            </a:extLst>
          </p:cNvPr>
          <p:cNvGrpSpPr>
            <a:grpSpLocks/>
          </p:cNvGrpSpPr>
          <p:nvPr/>
        </p:nvGrpSpPr>
        <p:grpSpPr bwMode="auto">
          <a:xfrm>
            <a:off x="1208088" y="3717925"/>
            <a:ext cx="215900" cy="142875"/>
            <a:chOff x="0" y="0"/>
            <a:chExt cx="706" cy="4320"/>
          </a:xfrm>
        </p:grpSpPr>
        <p:sp>
          <p:nvSpPr>
            <p:cNvPr id="65554" name="Rectangle 18">
              <a:extLst>
                <a:ext uri="{FF2B5EF4-FFF2-40B4-BE49-F238E27FC236}">
                  <a16:creationId xmlns:a16="http://schemas.microsoft.com/office/drawing/2014/main" id="{52758FD4-F31F-4309-9176-0886F7D4903B}"/>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5555" name="Rectangle 19">
              <a:extLst>
                <a:ext uri="{FF2B5EF4-FFF2-40B4-BE49-F238E27FC236}">
                  <a16:creationId xmlns:a16="http://schemas.microsoft.com/office/drawing/2014/main" id="{5C6BBC82-5E38-4961-9AFF-50CC916EE6DB}"/>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65556" name="Text Box 20">
            <a:extLst>
              <a:ext uri="{FF2B5EF4-FFF2-40B4-BE49-F238E27FC236}">
                <a16:creationId xmlns:a16="http://schemas.microsoft.com/office/drawing/2014/main" id="{8000332D-F025-400B-8EDA-499521D515FC}"/>
              </a:ext>
            </a:extLst>
          </p:cNvPr>
          <p:cNvSpPr txBox="1">
            <a:spLocks noChangeArrowheads="1"/>
          </p:cNvSpPr>
          <p:nvPr/>
        </p:nvSpPr>
        <p:spPr bwMode="auto">
          <a:xfrm>
            <a:off x="1352550" y="3644900"/>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Ｃ社様事例　</a:t>
            </a:r>
          </a:p>
        </p:txBody>
      </p:sp>
      <p:grpSp>
        <p:nvGrpSpPr>
          <p:cNvPr id="65557" name="Group 21">
            <a:extLst>
              <a:ext uri="{FF2B5EF4-FFF2-40B4-BE49-F238E27FC236}">
                <a16:creationId xmlns:a16="http://schemas.microsoft.com/office/drawing/2014/main" id="{59682E51-3D48-4E2B-8360-DAF9977FC103}"/>
              </a:ext>
            </a:extLst>
          </p:cNvPr>
          <p:cNvGrpSpPr>
            <a:grpSpLocks/>
          </p:cNvGrpSpPr>
          <p:nvPr/>
        </p:nvGrpSpPr>
        <p:grpSpPr bwMode="auto">
          <a:xfrm>
            <a:off x="5529263" y="3716338"/>
            <a:ext cx="215900" cy="142875"/>
            <a:chOff x="0" y="0"/>
            <a:chExt cx="706" cy="4320"/>
          </a:xfrm>
        </p:grpSpPr>
        <p:sp>
          <p:nvSpPr>
            <p:cNvPr id="65558" name="Rectangle 22">
              <a:extLst>
                <a:ext uri="{FF2B5EF4-FFF2-40B4-BE49-F238E27FC236}">
                  <a16:creationId xmlns:a16="http://schemas.microsoft.com/office/drawing/2014/main" id="{BD496B10-01AC-4365-B0A1-3E5C2007CD5C}"/>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5559" name="Rectangle 23">
              <a:extLst>
                <a:ext uri="{FF2B5EF4-FFF2-40B4-BE49-F238E27FC236}">
                  <a16:creationId xmlns:a16="http://schemas.microsoft.com/office/drawing/2014/main" id="{426B331D-8D5F-4B35-B6FB-305E99CA9140}"/>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65560" name="Text Box 24">
            <a:extLst>
              <a:ext uri="{FF2B5EF4-FFF2-40B4-BE49-F238E27FC236}">
                <a16:creationId xmlns:a16="http://schemas.microsoft.com/office/drawing/2014/main" id="{F235977C-D013-4CDD-A748-9F62B4EE21A2}"/>
              </a:ext>
            </a:extLst>
          </p:cNvPr>
          <p:cNvSpPr txBox="1">
            <a:spLocks noChangeArrowheads="1"/>
          </p:cNvSpPr>
          <p:nvPr/>
        </p:nvSpPr>
        <p:spPr bwMode="auto">
          <a:xfrm>
            <a:off x="5673725" y="3643313"/>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Ｄ社様事例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スライド番号プレースホルダー 3">
            <a:extLst>
              <a:ext uri="{FF2B5EF4-FFF2-40B4-BE49-F238E27FC236}">
                <a16:creationId xmlns:a16="http://schemas.microsoft.com/office/drawing/2014/main" id="{5CBEE4A9-2E29-4C04-AB4B-3E70AD509A9F}"/>
              </a:ext>
            </a:extLst>
          </p:cNvPr>
          <p:cNvSpPr>
            <a:spLocks noGrp="1"/>
          </p:cNvSpPr>
          <p:nvPr>
            <p:ph type="sldNum" sz="quarter" idx="10"/>
          </p:nvPr>
        </p:nvSpPr>
        <p:spPr/>
        <p:txBody>
          <a:bodyPr/>
          <a:lstStyle/>
          <a:p>
            <a:fld id="{9DC24180-C9C9-4CDE-89E1-6154EDEE4FAA}" type="slidenum">
              <a:rPr lang="en-US" altLang="ja-JP">
                <a:latin typeface="メイリオ" panose="020B0604030504040204" pitchFamily="50" charset="-128"/>
                <a:ea typeface="メイリオ" panose="020B0604030504040204" pitchFamily="50" charset="-128"/>
              </a:rPr>
              <a:pPr/>
              <a:t>8</a:t>
            </a:fld>
            <a:endParaRPr lang="en-US" altLang="ja-JP">
              <a:latin typeface="メイリオ" panose="020B0604030504040204" pitchFamily="50" charset="-128"/>
              <a:ea typeface="メイリオ" panose="020B0604030504040204" pitchFamily="50" charset="-128"/>
            </a:endParaRPr>
          </a:p>
        </p:txBody>
      </p:sp>
      <p:sp>
        <p:nvSpPr>
          <p:cNvPr id="67586" name="Rectangle 2">
            <a:extLst>
              <a:ext uri="{FF2B5EF4-FFF2-40B4-BE49-F238E27FC236}">
                <a16:creationId xmlns:a16="http://schemas.microsoft.com/office/drawing/2014/main" id="{AEA9F0C3-F64A-4240-8DFF-D30F45AF8ECB}"/>
              </a:ext>
            </a:extLst>
          </p:cNvPr>
          <p:cNvSpPr>
            <a:spLocks noGrp="1" noChangeArrowheads="1"/>
          </p:cNvSpPr>
          <p:nvPr>
            <p:ph type="title"/>
          </p:nvPr>
        </p:nvSpPr>
        <p:spPr/>
        <p:txBody>
          <a:bodyPr/>
          <a:lstStyle/>
          <a:p>
            <a:r>
              <a:rPr lang="ja-JP" altLang="en-US" b="1">
                <a:latin typeface="メイリオ" panose="020B0604030504040204" pitchFamily="50" charset="-128"/>
                <a:ea typeface="メイリオ" panose="020B0604030504040204" pitchFamily="50" charset="-128"/>
              </a:rPr>
              <a:t>４．仕様　</a:t>
            </a:r>
          </a:p>
        </p:txBody>
      </p:sp>
      <p:graphicFrame>
        <p:nvGraphicFramePr>
          <p:cNvPr id="67651" name="Group 67">
            <a:extLst>
              <a:ext uri="{FF2B5EF4-FFF2-40B4-BE49-F238E27FC236}">
                <a16:creationId xmlns:a16="http://schemas.microsoft.com/office/drawing/2014/main" id="{9E4850D8-F7AC-477E-9951-B4BCFE86B242}"/>
              </a:ext>
            </a:extLst>
          </p:cNvPr>
          <p:cNvGraphicFramePr>
            <a:graphicFrameLocks noGrp="1"/>
          </p:cNvGraphicFramePr>
          <p:nvPr>
            <p:ph idx="1"/>
            <p:extLst>
              <p:ext uri="{D42A27DB-BD31-4B8C-83A1-F6EECF244321}">
                <p14:modId xmlns:p14="http://schemas.microsoft.com/office/powerpoint/2010/main" val="1146726711"/>
              </p:ext>
            </p:extLst>
          </p:nvPr>
        </p:nvGraphicFramePr>
        <p:xfrm>
          <a:off x="990600" y="1125538"/>
          <a:ext cx="4610100" cy="5256215"/>
        </p:xfrm>
        <a:graphic>
          <a:graphicData uri="http://schemas.openxmlformats.org/drawingml/2006/table">
            <a:tbl>
              <a:tblPr/>
              <a:tblGrid>
                <a:gridCol w="1317625">
                  <a:extLst>
                    <a:ext uri="{9D8B030D-6E8A-4147-A177-3AD203B41FA5}">
                      <a16:colId xmlns:a16="http://schemas.microsoft.com/office/drawing/2014/main" val="1889651649"/>
                    </a:ext>
                  </a:extLst>
                </a:gridCol>
                <a:gridCol w="3292475">
                  <a:extLst>
                    <a:ext uri="{9D8B030D-6E8A-4147-A177-3AD203B41FA5}">
                      <a16:colId xmlns:a16="http://schemas.microsoft.com/office/drawing/2014/main" val="3926488692"/>
                    </a:ext>
                  </a:extLst>
                </a:gridCol>
              </a:tblGrid>
              <a:tr h="5238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製品名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製品名</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69309456"/>
                  </a:ext>
                </a:extLst>
              </a:tr>
              <a:tr h="52863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製品型番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19991077"/>
                  </a:ext>
                </a:extLst>
              </a:tr>
              <a:tr h="52546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外形サイズ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○○(H)×○○(W)×○○(D)mm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1124516"/>
                  </a:ext>
                </a:extLst>
              </a:tr>
              <a:tr h="5238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重量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○○Kg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05396181"/>
                  </a:ext>
                </a:extLst>
              </a:tr>
              <a:tr h="52705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消費電力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a:t>
                      </a: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（最大出力時）</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60738280"/>
                  </a:ext>
                </a:extLst>
              </a:tr>
              <a:tr h="52546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電圧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１００</a:t>
                      </a: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V</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57327721"/>
                  </a:ext>
                </a:extLst>
              </a:tr>
              <a:tr h="5238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動作条件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986398579"/>
                  </a:ext>
                </a:extLst>
              </a:tr>
              <a:tr h="52546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58785998"/>
                  </a:ext>
                </a:extLst>
              </a:tr>
              <a:tr h="52863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98373860"/>
                  </a:ext>
                </a:extLst>
              </a:tr>
              <a:tr h="52387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オプション品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011572817"/>
                  </a:ext>
                </a:extLst>
              </a:tr>
            </a:tbl>
          </a:graphicData>
        </a:graphic>
      </p:graphicFrame>
      <p:grpSp>
        <p:nvGrpSpPr>
          <p:cNvPr id="67642" name="Group 58">
            <a:extLst>
              <a:ext uri="{FF2B5EF4-FFF2-40B4-BE49-F238E27FC236}">
                <a16:creationId xmlns:a16="http://schemas.microsoft.com/office/drawing/2014/main" id="{5160AEE0-C25F-46B8-9E5C-F22F2D439E71}"/>
              </a:ext>
            </a:extLst>
          </p:cNvPr>
          <p:cNvGrpSpPr>
            <a:grpSpLocks/>
          </p:cNvGrpSpPr>
          <p:nvPr/>
        </p:nvGrpSpPr>
        <p:grpSpPr bwMode="auto">
          <a:xfrm>
            <a:off x="992188" y="909638"/>
            <a:ext cx="215900" cy="142875"/>
            <a:chOff x="0" y="0"/>
            <a:chExt cx="706" cy="4320"/>
          </a:xfrm>
        </p:grpSpPr>
        <p:sp>
          <p:nvSpPr>
            <p:cNvPr id="67643" name="Rectangle 59">
              <a:extLst>
                <a:ext uri="{FF2B5EF4-FFF2-40B4-BE49-F238E27FC236}">
                  <a16:creationId xmlns:a16="http://schemas.microsoft.com/office/drawing/2014/main" id="{20C9AA87-5A60-4CD2-AAFC-AC4B9962BC1B}"/>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7644" name="Rectangle 60">
              <a:extLst>
                <a:ext uri="{FF2B5EF4-FFF2-40B4-BE49-F238E27FC236}">
                  <a16:creationId xmlns:a16="http://schemas.microsoft.com/office/drawing/2014/main" id="{9F7EE547-2E78-4180-88FB-EDA7A35BB7AF}"/>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grpSp>
        <p:nvGrpSpPr>
          <p:cNvPr id="67645" name="Group 61">
            <a:extLst>
              <a:ext uri="{FF2B5EF4-FFF2-40B4-BE49-F238E27FC236}">
                <a16:creationId xmlns:a16="http://schemas.microsoft.com/office/drawing/2014/main" id="{EF318761-9CF5-4124-89E1-7BBF04889D0D}"/>
              </a:ext>
            </a:extLst>
          </p:cNvPr>
          <p:cNvGrpSpPr>
            <a:grpSpLocks/>
          </p:cNvGrpSpPr>
          <p:nvPr/>
        </p:nvGrpSpPr>
        <p:grpSpPr bwMode="auto">
          <a:xfrm>
            <a:off x="5961063" y="909638"/>
            <a:ext cx="215900" cy="142875"/>
            <a:chOff x="0" y="0"/>
            <a:chExt cx="706" cy="4320"/>
          </a:xfrm>
        </p:grpSpPr>
        <p:sp>
          <p:nvSpPr>
            <p:cNvPr id="67646" name="Rectangle 62">
              <a:extLst>
                <a:ext uri="{FF2B5EF4-FFF2-40B4-BE49-F238E27FC236}">
                  <a16:creationId xmlns:a16="http://schemas.microsoft.com/office/drawing/2014/main" id="{E1F90986-E29C-4CB1-9C98-DA520D7E89DA}"/>
                </a:ext>
              </a:extLst>
            </p:cNvPr>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67647" name="Rectangle 63">
              <a:extLst>
                <a:ext uri="{FF2B5EF4-FFF2-40B4-BE49-F238E27FC236}">
                  <a16:creationId xmlns:a16="http://schemas.microsoft.com/office/drawing/2014/main" id="{28F831FE-1D4A-4B92-B775-4D3BC245BD37}"/>
                </a:ext>
              </a:extLst>
            </p:cNvPr>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grpSp>
      <p:sp>
        <p:nvSpPr>
          <p:cNvPr id="67648" name="Text Box 64">
            <a:extLst>
              <a:ext uri="{FF2B5EF4-FFF2-40B4-BE49-F238E27FC236}">
                <a16:creationId xmlns:a16="http://schemas.microsoft.com/office/drawing/2014/main" id="{719B063C-CC73-4269-BC70-4DA5933FF91F}"/>
              </a:ext>
            </a:extLst>
          </p:cNvPr>
          <p:cNvSpPr txBox="1">
            <a:spLocks noChangeArrowheads="1"/>
          </p:cNvSpPr>
          <p:nvPr/>
        </p:nvSpPr>
        <p:spPr bwMode="auto">
          <a:xfrm>
            <a:off x="1136650" y="83661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主な仕様　</a:t>
            </a:r>
          </a:p>
        </p:txBody>
      </p:sp>
      <p:sp>
        <p:nvSpPr>
          <p:cNvPr id="67649" name="Text Box 65">
            <a:extLst>
              <a:ext uri="{FF2B5EF4-FFF2-40B4-BE49-F238E27FC236}">
                <a16:creationId xmlns:a16="http://schemas.microsoft.com/office/drawing/2014/main" id="{2E89069F-1977-4C5D-A4E2-E31AA509D38D}"/>
              </a:ext>
            </a:extLst>
          </p:cNvPr>
          <p:cNvSpPr txBox="1">
            <a:spLocks noChangeArrowheads="1"/>
          </p:cNvSpPr>
          <p:nvPr/>
        </p:nvSpPr>
        <p:spPr bwMode="auto">
          <a:xfrm>
            <a:off x="6105525" y="836613"/>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anose="020B0604030504040204" pitchFamily="50" charset="-128"/>
                <a:ea typeface="メイリオ" panose="020B0604030504040204" pitchFamily="50" charset="-128"/>
              </a:rPr>
              <a:t>外観図　</a:t>
            </a:r>
          </a:p>
        </p:txBody>
      </p:sp>
      <p:sp>
        <p:nvSpPr>
          <p:cNvPr id="67650" name="Rectangle 66">
            <a:extLst>
              <a:ext uri="{FF2B5EF4-FFF2-40B4-BE49-F238E27FC236}">
                <a16:creationId xmlns:a16="http://schemas.microsoft.com/office/drawing/2014/main" id="{B817AABB-7AB2-4581-923E-8D6D99358562}"/>
              </a:ext>
            </a:extLst>
          </p:cNvPr>
          <p:cNvSpPr>
            <a:spLocks noChangeArrowheads="1"/>
          </p:cNvSpPr>
          <p:nvPr/>
        </p:nvSpPr>
        <p:spPr bwMode="auto">
          <a:xfrm>
            <a:off x="5961063" y="1125538"/>
            <a:ext cx="3600450" cy="3095625"/>
          </a:xfrm>
          <a:prstGeom prst="rect">
            <a:avLst/>
          </a:prstGeom>
          <a:noFill/>
          <a:ln w="19050">
            <a:solidFill>
              <a:srgbClr val="80808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スライド番号プレースホルダー 3">
            <a:extLst>
              <a:ext uri="{FF2B5EF4-FFF2-40B4-BE49-F238E27FC236}">
                <a16:creationId xmlns:a16="http://schemas.microsoft.com/office/drawing/2014/main" id="{4DC387BB-ED02-49E4-B09D-3FF0C7D8CA71}"/>
              </a:ext>
            </a:extLst>
          </p:cNvPr>
          <p:cNvSpPr>
            <a:spLocks noGrp="1"/>
          </p:cNvSpPr>
          <p:nvPr>
            <p:ph type="sldNum" sz="quarter" idx="10"/>
          </p:nvPr>
        </p:nvSpPr>
        <p:spPr/>
        <p:txBody>
          <a:bodyPr/>
          <a:lstStyle/>
          <a:p>
            <a:fld id="{4205697E-28B4-4EAA-A6FD-454AE7319213}" type="slidenum">
              <a:rPr lang="en-US" altLang="ja-JP">
                <a:latin typeface="メイリオ" panose="020B0604030504040204" pitchFamily="50" charset="-128"/>
                <a:ea typeface="メイリオ" panose="020B0604030504040204" pitchFamily="50" charset="-128"/>
              </a:rPr>
              <a:pPr/>
              <a:t>9</a:t>
            </a:fld>
            <a:endParaRPr lang="en-US" altLang="ja-JP">
              <a:latin typeface="メイリオ" panose="020B0604030504040204" pitchFamily="50" charset="-128"/>
              <a:ea typeface="メイリオ" panose="020B0604030504040204" pitchFamily="50" charset="-128"/>
            </a:endParaRPr>
          </a:p>
        </p:txBody>
      </p:sp>
      <p:sp>
        <p:nvSpPr>
          <p:cNvPr id="69634" name="Rectangle 2">
            <a:extLst>
              <a:ext uri="{FF2B5EF4-FFF2-40B4-BE49-F238E27FC236}">
                <a16:creationId xmlns:a16="http://schemas.microsoft.com/office/drawing/2014/main" id="{BB9F05A8-6A28-4638-B2D5-0563EB961F05}"/>
              </a:ext>
            </a:extLst>
          </p:cNvPr>
          <p:cNvSpPr>
            <a:spLocks noGrp="1" noChangeArrowheads="1"/>
          </p:cNvSpPr>
          <p:nvPr>
            <p:ph type="title"/>
          </p:nvPr>
        </p:nvSpPr>
        <p:spPr/>
        <p:txBody>
          <a:bodyPr/>
          <a:lstStyle/>
          <a:p>
            <a:r>
              <a:rPr lang="ja-JP" altLang="en-US" b="1" dirty="0">
                <a:latin typeface="メイリオ" panose="020B0604030504040204" pitchFamily="50" charset="-128"/>
                <a:ea typeface="メイリオ" panose="020B0604030504040204" pitchFamily="50" charset="-128"/>
              </a:rPr>
              <a:t>５．価格表　</a:t>
            </a:r>
          </a:p>
        </p:txBody>
      </p:sp>
      <p:graphicFrame>
        <p:nvGraphicFramePr>
          <p:cNvPr id="69780" name="Group 148">
            <a:extLst>
              <a:ext uri="{FF2B5EF4-FFF2-40B4-BE49-F238E27FC236}">
                <a16:creationId xmlns:a16="http://schemas.microsoft.com/office/drawing/2014/main" id="{319AAD78-37B9-4F0C-A1C8-774E0B2FF47F}"/>
              </a:ext>
            </a:extLst>
          </p:cNvPr>
          <p:cNvGraphicFramePr>
            <a:graphicFrameLocks noGrp="1"/>
          </p:cNvGraphicFramePr>
          <p:nvPr>
            <p:ph idx="1"/>
            <p:extLst>
              <p:ext uri="{D42A27DB-BD31-4B8C-83A1-F6EECF244321}">
                <p14:modId xmlns:p14="http://schemas.microsoft.com/office/powerpoint/2010/main" val="3004848113"/>
              </p:ext>
            </p:extLst>
          </p:nvPr>
        </p:nvGraphicFramePr>
        <p:xfrm>
          <a:off x="1208088" y="1196975"/>
          <a:ext cx="8281987" cy="4525965"/>
        </p:xfrm>
        <a:graphic>
          <a:graphicData uri="http://schemas.openxmlformats.org/drawingml/2006/table">
            <a:tbl>
              <a:tblPr/>
              <a:tblGrid>
                <a:gridCol w="4105275">
                  <a:extLst>
                    <a:ext uri="{9D8B030D-6E8A-4147-A177-3AD203B41FA5}">
                      <a16:colId xmlns:a16="http://schemas.microsoft.com/office/drawing/2014/main" val="2691616499"/>
                    </a:ext>
                  </a:extLst>
                </a:gridCol>
                <a:gridCol w="2181225">
                  <a:extLst>
                    <a:ext uri="{9D8B030D-6E8A-4147-A177-3AD203B41FA5}">
                      <a16:colId xmlns:a16="http://schemas.microsoft.com/office/drawing/2014/main" val="2967689608"/>
                    </a:ext>
                  </a:extLst>
                </a:gridCol>
                <a:gridCol w="1995487">
                  <a:extLst>
                    <a:ext uri="{9D8B030D-6E8A-4147-A177-3AD203B41FA5}">
                      <a16:colId xmlns:a16="http://schemas.microsoft.com/office/drawing/2014/main" val="2282043445"/>
                    </a:ext>
                  </a:extLst>
                </a:gridCol>
              </a:tblGrid>
              <a:tr h="45085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商品名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価格</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600" b="1" i="0" u="none" strike="noStrike" cap="none" normalizeH="0" baseline="0">
                          <a:ln>
                            <a:noFill/>
                          </a:ln>
                          <a:solidFill>
                            <a:schemeClr val="bg1"/>
                          </a:solidFill>
                          <a:effectLst/>
                          <a:latin typeface="Arial" panose="020B0604020202020204" pitchFamily="34" charset="0"/>
                          <a:ea typeface="ＭＳ Ｐゴシック" panose="020B0600070205080204" pitchFamily="50" charset="-128"/>
                        </a:rPr>
                        <a:t>備考</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extLst>
                  <a:ext uri="{0D108BD9-81ED-4DB2-BD59-A6C34878D82A}">
                    <a16:rowId xmlns:a16="http://schemas.microsoft.com/office/drawing/2014/main" val="775840435"/>
                  </a:ext>
                </a:extLst>
              </a:tr>
              <a:tr h="45561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商品Ａ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360620789"/>
                  </a:ext>
                </a:extLst>
              </a:tr>
              <a:tr h="45243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商品Ａ　１０台セット</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１，０００，０００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24500743"/>
                  </a:ext>
                </a:extLst>
              </a:tr>
              <a:tr h="45085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商品Ｂ</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１６０，０００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48777487"/>
                  </a:ext>
                </a:extLst>
              </a:tr>
              <a:tr h="454025">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商品Ｂ　１０台セット</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１，５００，０００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11138863"/>
                  </a:ext>
                </a:extLst>
              </a:tr>
              <a:tr h="45243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取り付け金具一式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サービス</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10066580"/>
                  </a:ext>
                </a:extLst>
              </a:tr>
              <a:tr h="45085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取り付け工事費用　</a:t>
                      </a:r>
                      <a:r>
                        <a:rPr kumimoji="1" lang="en-US" altLang="ja-JP"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14012530"/>
                  </a:ext>
                </a:extLst>
              </a:tr>
              <a:tr h="452438">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取り付け工事費用　１０台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1" lang="ja-JP"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13647280"/>
                  </a:ext>
                </a:extLst>
              </a:tr>
              <a:tr h="455613">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メンテナンス契約費用　１年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１台あたり</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2121389"/>
                  </a:ext>
                </a:extLst>
              </a:tr>
              <a:tr h="450850">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メンテナンス契約費用　５年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２０，０００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bg2"/>
                        </a:buClr>
                        <a:buSzPct val="75000"/>
                        <a:buFont typeface="Wingdings" panose="05000000000000000000" pitchFamily="2" charset="2"/>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buClr>
                          <a:schemeClr val="accent2"/>
                        </a:buClr>
                        <a:buSzPct val="80000"/>
                        <a:buFont typeface="Wingdings" panose="05000000000000000000" pitchFamily="2" charset="2"/>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buClr>
                          <a:schemeClr val="bg2"/>
                        </a:buClr>
                        <a:buSzPct val="65000"/>
                        <a:buFont typeface="Wingdings" panose="05000000000000000000" pitchFamily="2" charset="2"/>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buClr>
                          <a:schemeClr val="accent2"/>
                        </a:buClr>
                        <a:buSzPct val="70000"/>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4pPr>
                      <a:lvl5pPr>
                        <a:spcBef>
                          <a:spcPct val="20000"/>
                        </a:spcBef>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buClr>
                          <a:schemeClr val="bg2"/>
                        </a:buClr>
                        <a:buFont typeface="Wingdings" panose="05000000000000000000" pitchFamily="2" charset="2"/>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１台あたり</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75835840"/>
                  </a:ext>
                </a:extLst>
              </a:tr>
            </a:tbl>
          </a:graphicData>
        </a:graphic>
      </p:graphicFrame>
      <p:sp>
        <p:nvSpPr>
          <p:cNvPr id="69781" name="Text Box 149">
            <a:extLst>
              <a:ext uri="{FF2B5EF4-FFF2-40B4-BE49-F238E27FC236}">
                <a16:creationId xmlns:a16="http://schemas.microsoft.com/office/drawing/2014/main" id="{73CDF013-7091-4101-955B-E76CFBE1FA7C}"/>
              </a:ext>
            </a:extLst>
          </p:cNvPr>
          <p:cNvSpPr txBox="1">
            <a:spLocks noChangeArrowheads="1"/>
          </p:cNvSpPr>
          <p:nvPr/>
        </p:nvSpPr>
        <p:spPr bwMode="auto">
          <a:xfrm>
            <a:off x="7455574" y="5734050"/>
            <a:ext cx="203132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200" b="1">
                <a:solidFill>
                  <a:srgbClr val="FF0000"/>
                </a:solidFill>
                <a:latin typeface="メイリオ" panose="020B0604030504040204" pitchFamily="50" charset="-128"/>
                <a:ea typeface="メイリオ" panose="020B0604030504040204" pitchFamily="50" charset="-128"/>
              </a:rPr>
              <a:t>※</a:t>
            </a:r>
            <a:r>
              <a:rPr lang="ja-JP" altLang="en-US" sz="1200" b="1">
                <a:latin typeface="メイリオ" panose="020B0604030504040204" pitchFamily="50" charset="-128"/>
                <a:ea typeface="メイリオ" panose="020B0604030504040204" pitchFamily="50" charset="-128"/>
              </a:rPr>
              <a:t>表示価格は税込みです。</a:t>
            </a:r>
          </a:p>
        </p:txBody>
      </p:sp>
    </p:spTree>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Pixel</Template>
  <TotalTime>552</TotalTime>
  <Words>1370</Words>
  <Application>Microsoft Office PowerPoint</Application>
  <PresentationFormat>A4 210 x 297 mm</PresentationFormat>
  <Paragraphs>268</Paragraphs>
  <Slides>15</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HGP創英角ｺﾞｼｯｸUB</vt:lpstr>
      <vt:lpstr>メイリオ</vt:lpstr>
      <vt:lpstr>Arial</vt:lpstr>
      <vt:lpstr>Arial Black</vt:lpstr>
      <vt:lpstr>Wingdings</vt:lpstr>
      <vt:lpstr>Pixel</vt:lpstr>
      <vt:lpstr>PowerPoint プレゼンテーション</vt:lpstr>
      <vt:lpstr>はじめに</vt:lpstr>
      <vt:lpstr>０．目次</vt:lpstr>
      <vt:lpstr>１．製品概要　</vt:lpstr>
      <vt:lpstr>２．特長　</vt:lpstr>
      <vt:lpstr>２．特長　</vt:lpstr>
      <vt:lpstr>３．事例　</vt:lpstr>
      <vt:lpstr>４．仕様　</vt:lpstr>
      <vt:lpstr>５．価格表　</vt:lpstr>
      <vt:lpstr>※※※　</vt:lpstr>
      <vt:lpstr>比較表　</vt:lpstr>
      <vt:lpstr>メリット　</vt:lpstr>
      <vt:lpstr>概算お見積書　</vt:lpstr>
      <vt:lpstr>設置イメージ　</vt:lpstr>
      <vt:lpstr>連絡先　</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pptxb99_商品紹介資料作成用テンプレート</dc:title>
  <dc:subject>pptxb99_商品紹介資料作成用テンプレート</dc:subject>
  <dc:creator>でじけろお</dc:creator>
  <cp:keywords/>
  <dc:description/>
  <cp:revision>2</cp:revision>
  <cp:lastPrinted>2011-09-13T02:09:49Z</cp:lastPrinted>
  <dcterms:created xsi:type="dcterms:W3CDTF">2011-09-13T02:09:49Z</dcterms:created>
  <dcterms:modified xsi:type="dcterms:W3CDTF">2019-10-20T16:32:11Z</dcterms:modified>
  <cp:category/>
  <cp:version>2</cp:version>
</cp:coreProperties>
</file>